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EA5F12-47A8-4768-8413-09DE0083ED91}" v="8" dt="2025-11-12T08:32:51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las Persson" userId="62b77f00-c5b8-45f4-ac6f-31eb5a706aa8" providerId="ADAL" clId="{684211CA-3946-4544-85AA-398AFB26D765}"/>
    <pc:docChg chg="undo custSel addSld delSld modSld sldOrd">
      <pc:chgData name="Niklas Persson" userId="62b77f00-c5b8-45f4-ac6f-31eb5a706aa8" providerId="ADAL" clId="{684211CA-3946-4544-85AA-398AFB26D765}" dt="2025-11-12T13:59:33.399" v="942" actId="20577"/>
      <pc:docMkLst>
        <pc:docMk/>
      </pc:docMkLst>
      <pc:sldChg chg="addSp delSp modSp mod setBg addAnim delAnim setClrOvrMap">
        <pc:chgData name="Niklas Persson" userId="62b77f00-c5b8-45f4-ac6f-31eb5a706aa8" providerId="ADAL" clId="{684211CA-3946-4544-85AA-398AFB26D765}" dt="2025-11-12T08:10:15.149" v="783" actId="1076"/>
        <pc:sldMkLst>
          <pc:docMk/>
          <pc:sldMk cId="3715409162" sldId="256"/>
        </pc:sldMkLst>
        <pc:picChg chg="add mod">
          <ac:chgData name="Niklas Persson" userId="62b77f00-c5b8-45f4-ac6f-31eb5a706aa8" providerId="ADAL" clId="{684211CA-3946-4544-85AA-398AFB26D765}" dt="2025-11-12T08:10:15.149" v="783" actId="1076"/>
          <ac:picMkLst>
            <pc:docMk/>
            <pc:sldMk cId="3715409162" sldId="256"/>
            <ac:picMk id="1026" creationId="{11A5AD96-4B0F-408E-0AAE-6632FD47849B}"/>
          </ac:picMkLst>
        </pc:picChg>
      </pc:sldChg>
      <pc:sldChg chg="addSp delSp modSp mod setBg">
        <pc:chgData name="Niklas Persson" userId="62b77f00-c5b8-45f4-ac6f-31eb5a706aa8" providerId="ADAL" clId="{684211CA-3946-4544-85AA-398AFB26D765}" dt="2025-11-12T08:32:51.453" v="809" actId="1076"/>
        <pc:sldMkLst>
          <pc:docMk/>
          <pc:sldMk cId="2993042256" sldId="258"/>
        </pc:sldMkLst>
        <pc:spChg chg="mod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2" creationId="{0C44F92A-51D5-E0D7-7469-5070973BB072}"/>
          </ac:spMkLst>
        </pc:spChg>
        <pc:spChg chg="del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8" creationId="{1B15ED52-F352-441B-82BF-E0EA34836D08}"/>
          </ac:spMkLst>
        </pc:spChg>
        <pc:spChg chg="del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10" creationId="{3B2E3793-BFE6-45A2-9B7B-E18844431C99}"/>
          </ac:spMkLst>
        </pc:spChg>
        <pc:spChg chg="del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12" creationId="{BC4C4868-CB8F-4AF9-9CDB-8108F2C19B67}"/>
          </ac:spMkLst>
        </pc:spChg>
        <pc:spChg chg="del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14" creationId="{375E0459-6403-40CD-989D-56A4407CA12E}"/>
          </ac:spMkLst>
        </pc:spChg>
        <pc:spChg chg="del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16" creationId="{53E5B1A8-3AC9-4BD1-9BBC-78CA94F2D1BA}"/>
          </ac:spMkLst>
        </pc:spChg>
        <pc:spChg chg="add mod">
          <ac:chgData name="Niklas Persson" userId="62b77f00-c5b8-45f4-ac6f-31eb5a706aa8" providerId="ADAL" clId="{684211CA-3946-4544-85AA-398AFB26D765}" dt="2025-11-12T08:32:15.243" v="804" actId="20577"/>
          <ac:spMkLst>
            <pc:docMk/>
            <pc:sldMk cId="2993042256" sldId="258"/>
            <ac:spMk id="21" creationId="{BC820209-8661-26BE-CAA5-30EAD75880BA}"/>
          </ac:spMkLst>
        </pc:spChg>
        <pc:spChg chg="add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26" creationId="{2B97F24A-32CE-4C1C-A50D-3016B394DCFB}"/>
          </ac:spMkLst>
        </pc:spChg>
        <pc:spChg chg="add">
          <ac:chgData name="Niklas Persson" userId="62b77f00-c5b8-45f4-ac6f-31eb5a706aa8" providerId="ADAL" clId="{684211CA-3946-4544-85AA-398AFB26D765}" dt="2025-11-12T08:32:06.629" v="802" actId="26606"/>
          <ac:spMkLst>
            <pc:docMk/>
            <pc:sldMk cId="2993042256" sldId="258"/>
            <ac:spMk id="28" creationId="{CD8B4F24-440B-49E9-B85D-733523DC064B}"/>
          </ac:spMkLst>
        </pc:spChg>
        <pc:picChg chg="add mod">
          <ac:chgData name="Niklas Persson" userId="62b77f00-c5b8-45f4-ac6f-31eb5a706aa8" providerId="ADAL" clId="{684211CA-3946-4544-85AA-398AFB26D765}" dt="2025-11-12T08:32:51.453" v="809" actId="1076"/>
          <ac:picMkLst>
            <pc:docMk/>
            <pc:sldMk cId="2993042256" sldId="258"/>
            <ac:picMk id="3" creationId="{5F9B7F2C-777B-938B-11A3-87F0934AD2C2}"/>
          </ac:picMkLst>
        </pc:picChg>
      </pc:sldChg>
      <pc:sldChg chg="addSp delSp modSp mod ord setBg">
        <pc:chgData name="Niklas Persson" userId="62b77f00-c5b8-45f4-ac6f-31eb5a706aa8" providerId="ADAL" clId="{684211CA-3946-4544-85AA-398AFB26D765}" dt="2025-10-20T15:50:09.113" v="576" actId="20577"/>
        <pc:sldMkLst>
          <pc:docMk/>
          <pc:sldMk cId="1003184255" sldId="259"/>
        </pc:sldMkLst>
        <pc:spChg chg="mod">
          <ac:chgData name="Niklas Persson" userId="62b77f00-c5b8-45f4-ac6f-31eb5a706aa8" providerId="ADAL" clId="{684211CA-3946-4544-85AA-398AFB26D765}" dt="2025-10-20T15:50:09.113" v="576" actId="20577"/>
          <ac:spMkLst>
            <pc:docMk/>
            <pc:sldMk cId="1003184255" sldId="259"/>
            <ac:spMk id="2" creationId="{165ABFBB-9C9A-C975-C3A1-994DE2A8293B}"/>
          </ac:spMkLst>
        </pc:spChg>
      </pc:sldChg>
      <pc:sldChg chg="addSp delSp modSp new mod setBg">
        <pc:chgData name="Niklas Persson" userId="62b77f00-c5b8-45f4-ac6f-31eb5a706aa8" providerId="ADAL" clId="{684211CA-3946-4544-85AA-398AFB26D765}" dt="2025-11-12T13:59:33.399" v="942" actId="20577"/>
        <pc:sldMkLst>
          <pc:docMk/>
          <pc:sldMk cId="3318381629" sldId="262"/>
        </pc:sldMkLst>
        <pc:spChg chg="mod">
          <ac:chgData name="Niklas Persson" userId="62b77f00-c5b8-45f4-ac6f-31eb5a706aa8" providerId="ADAL" clId="{684211CA-3946-4544-85AA-398AFB26D765}" dt="2025-11-12T13:59:33.399" v="942" actId="20577"/>
          <ac:spMkLst>
            <pc:docMk/>
            <pc:sldMk cId="3318381629" sldId="262"/>
            <ac:spMk id="3" creationId="{60BF0CAD-52B1-BE5A-E3D7-F91CB9C75914}"/>
          </ac:spMkLst>
        </pc:spChg>
      </pc:sldChg>
      <pc:sldChg chg="addSp delSp modSp new del mod setBg">
        <pc:chgData name="Niklas Persson" userId="62b77f00-c5b8-45f4-ac6f-31eb5a706aa8" providerId="ADAL" clId="{684211CA-3946-4544-85AA-398AFB26D765}" dt="2025-11-12T08:32:38.088" v="805" actId="47"/>
        <pc:sldMkLst>
          <pc:docMk/>
          <pc:sldMk cId="858480290" sldId="263"/>
        </pc:sldMkLst>
        <pc:spChg chg="add del">
          <ac:chgData name="Niklas Persson" userId="62b77f00-c5b8-45f4-ac6f-31eb5a706aa8" providerId="ADAL" clId="{684211CA-3946-4544-85AA-398AFB26D765}" dt="2025-11-12T08:31:34.274" v="800" actId="26606"/>
          <ac:spMkLst>
            <pc:docMk/>
            <pc:sldMk cId="858480290" sldId="263"/>
            <ac:spMk id="2" creationId="{8A5E0F91-891D-37CE-AB11-5230B431E1BB}"/>
          </ac:spMkLst>
        </pc:spChg>
        <pc:spChg chg="del">
          <ac:chgData name="Niklas Persson" userId="62b77f00-c5b8-45f4-ac6f-31eb5a706aa8" providerId="ADAL" clId="{684211CA-3946-4544-85AA-398AFB26D765}" dt="2025-11-12T08:31:10.865" v="785"/>
          <ac:spMkLst>
            <pc:docMk/>
            <pc:sldMk cId="858480290" sldId="263"/>
            <ac:spMk id="3" creationId="{48AEB285-1667-362D-2791-A3CED02528B4}"/>
          </ac:spMkLst>
        </pc:spChg>
        <pc:spChg chg="add del">
          <ac:chgData name="Niklas Persson" userId="62b77f00-c5b8-45f4-ac6f-31eb5a706aa8" providerId="ADAL" clId="{684211CA-3946-4544-85AA-398AFB26D765}" dt="2025-11-12T08:31:19.141" v="789" actId="26606"/>
          <ac:spMkLst>
            <pc:docMk/>
            <pc:sldMk cId="858480290" sldId="263"/>
            <ac:spMk id="2054" creationId="{D0C1CAD1-98FA-8CF0-725E-C4FD308F6C7F}"/>
          </ac:spMkLst>
        </pc:spChg>
        <pc:spChg chg="add del">
          <ac:chgData name="Niklas Persson" userId="62b77f00-c5b8-45f4-ac6f-31eb5a706aa8" providerId="ADAL" clId="{684211CA-3946-4544-85AA-398AFB26D765}" dt="2025-11-12T08:31:17.440" v="787" actId="26606"/>
          <ac:spMkLst>
            <pc:docMk/>
            <pc:sldMk cId="858480290" sldId="263"/>
            <ac:spMk id="2055" creationId="{42A4FC2C-047E-45A5-965D-8E1E3BF09BC6}"/>
          </ac:spMkLst>
        </pc:spChg>
        <pc:spChg chg="add del">
          <ac:chgData name="Niklas Persson" userId="62b77f00-c5b8-45f4-ac6f-31eb5a706aa8" providerId="ADAL" clId="{684211CA-3946-4544-85AA-398AFB26D765}" dt="2025-11-12T08:31:19.141" v="789" actId="26606"/>
          <ac:spMkLst>
            <pc:docMk/>
            <pc:sldMk cId="858480290" sldId="263"/>
            <ac:spMk id="2057" creationId="{058A14AF-9FB5-4CC7-BA35-E8E85D3EDF0E}"/>
          </ac:spMkLst>
        </pc:spChg>
        <pc:spChg chg="add del">
          <ac:chgData name="Niklas Persson" userId="62b77f00-c5b8-45f4-ac6f-31eb5a706aa8" providerId="ADAL" clId="{684211CA-3946-4544-85AA-398AFB26D765}" dt="2025-11-12T08:31:19.141" v="789" actId="26606"/>
          <ac:spMkLst>
            <pc:docMk/>
            <pc:sldMk cId="858480290" sldId="263"/>
            <ac:spMk id="2058" creationId="{8A5E0F91-891D-37CE-AB11-5230B431E1BB}"/>
          </ac:spMkLst>
        </pc:spChg>
        <pc:spChg chg="add del">
          <ac:chgData name="Niklas Persson" userId="62b77f00-c5b8-45f4-ac6f-31eb5a706aa8" providerId="ADAL" clId="{684211CA-3946-4544-85AA-398AFB26D765}" dt="2025-11-12T08:31:19.141" v="789" actId="26606"/>
          <ac:spMkLst>
            <pc:docMk/>
            <pc:sldMk cId="858480290" sldId="263"/>
            <ac:spMk id="2059" creationId="{3A9A4357-BD1D-4622-A4FE-766E6AB8DE84}"/>
          </ac:spMkLst>
        </pc:spChg>
        <pc:spChg chg="add del">
          <ac:chgData name="Niklas Persson" userId="62b77f00-c5b8-45f4-ac6f-31eb5a706aa8" providerId="ADAL" clId="{684211CA-3946-4544-85AA-398AFB26D765}" dt="2025-11-12T08:31:19.141" v="789" actId="26606"/>
          <ac:spMkLst>
            <pc:docMk/>
            <pc:sldMk cId="858480290" sldId="263"/>
            <ac:spMk id="2061" creationId="{E659831F-0D9A-4C63-9EBB-8435B85A440F}"/>
          </ac:spMkLst>
        </pc:spChg>
        <pc:spChg chg="add del">
          <ac:chgData name="Niklas Persson" userId="62b77f00-c5b8-45f4-ac6f-31eb5a706aa8" providerId="ADAL" clId="{684211CA-3946-4544-85AA-398AFB26D765}" dt="2025-11-12T08:31:19.141" v="789" actId="26606"/>
          <ac:spMkLst>
            <pc:docMk/>
            <pc:sldMk cId="858480290" sldId="263"/>
            <ac:spMk id="2063" creationId="{E6995CE5-F890-4ABA-82A2-26507CE8D2A3}"/>
          </ac:spMkLst>
        </pc:spChg>
        <pc:spChg chg="add del">
          <ac:chgData name="Niklas Persson" userId="62b77f00-c5b8-45f4-ac6f-31eb5a706aa8" providerId="ADAL" clId="{684211CA-3946-4544-85AA-398AFB26D765}" dt="2025-11-12T08:31:26.551" v="791" actId="26606"/>
          <ac:spMkLst>
            <pc:docMk/>
            <pc:sldMk cId="858480290" sldId="263"/>
            <ac:spMk id="2065" creationId="{2B97F24A-32CE-4C1C-A50D-3016B394DCFB}"/>
          </ac:spMkLst>
        </pc:spChg>
        <pc:spChg chg="add del">
          <ac:chgData name="Niklas Persson" userId="62b77f00-c5b8-45f4-ac6f-31eb5a706aa8" providerId="ADAL" clId="{684211CA-3946-4544-85AA-398AFB26D765}" dt="2025-11-12T08:31:26.551" v="791" actId="26606"/>
          <ac:spMkLst>
            <pc:docMk/>
            <pc:sldMk cId="858480290" sldId="263"/>
            <ac:spMk id="2066" creationId="{8A5E0F91-891D-37CE-AB11-5230B431E1BB}"/>
          </ac:spMkLst>
        </pc:spChg>
        <pc:spChg chg="add del">
          <ac:chgData name="Niklas Persson" userId="62b77f00-c5b8-45f4-ac6f-31eb5a706aa8" providerId="ADAL" clId="{684211CA-3946-4544-85AA-398AFB26D765}" dt="2025-11-12T08:31:26.551" v="791" actId="26606"/>
          <ac:spMkLst>
            <pc:docMk/>
            <pc:sldMk cId="858480290" sldId="263"/>
            <ac:spMk id="2067" creationId="{CD8B4F24-440B-49E9-B85D-733523DC064B}"/>
          </ac:spMkLst>
        </pc:spChg>
        <pc:spChg chg="add del">
          <ac:chgData name="Niklas Persson" userId="62b77f00-c5b8-45f4-ac6f-31eb5a706aa8" providerId="ADAL" clId="{684211CA-3946-4544-85AA-398AFB26D765}" dt="2025-11-12T08:31:26.551" v="791" actId="26606"/>
          <ac:spMkLst>
            <pc:docMk/>
            <pc:sldMk cId="858480290" sldId="263"/>
            <ac:spMk id="2068" creationId="{F9C71FFE-A4A6-A5F6-2FD4-DCF06157A761}"/>
          </ac:spMkLst>
        </pc:spChg>
        <pc:spChg chg="add del">
          <ac:chgData name="Niklas Persson" userId="62b77f00-c5b8-45f4-ac6f-31eb5a706aa8" providerId="ADAL" clId="{684211CA-3946-4544-85AA-398AFB26D765}" dt="2025-11-12T08:31:28.111" v="793" actId="26606"/>
          <ac:spMkLst>
            <pc:docMk/>
            <pc:sldMk cId="858480290" sldId="263"/>
            <ac:spMk id="2070" creationId="{F13C74B1-5B17-4795-BED0-7140497B445A}"/>
          </ac:spMkLst>
        </pc:spChg>
        <pc:spChg chg="add del">
          <ac:chgData name="Niklas Persson" userId="62b77f00-c5b8-45f4-ac6f-31eb5a706aa8" providerId="ADAL" clId="{684211CA-3946-4544-85AA-398AFB26D765}" dt="2025-11-12T08:31:28.111" v="793" actId="26606"/>
          <ac:spMkLst>
            <pc:docMk/>
            <pc:sldMk cId="858480290" sldId="263"/>
            <ac:spMk id="2071" creationId="{8A5E0F91-891D-37CE-AB11-5230B431E1BB}"/>
          </ac:spMkLst>
        </pc:spChg>
        <pc:spChg chg="add del">
          <ac:chgData name="Niklas Persson" userId="62b77f00-c5b8-45f4-ac6f-31eb5a706aa8" providerId="ADAL" clId="{684211CA-3946-4544-85AA-398AFB26D765}" dt="2025-11-12T08:31:28.111" v="793" actId="26606"/>
          <ac:spMkLst>
            <pc:docMk/>
            <pc:sldMk cId="858480290" sldId="263"/>
            <ac:spMk id="2072" creationId="{D4974D33-8DC5-464E-8C6D-BE58F0669C17}"/>
          </ac:spMkLst>
        </pc:spChg>
        <pc:spChg chg="add del">
          <ac:chgData name="Niklas Persson" userId="62b77f00-c5b8-45f4-ac6f-31eb5a706aa8" providerId="ADAL" clId="{684211CA-3946-4544-85AA-398AFB26D765}" dt="2025-11-12T08:31:28.111" v="793" actId="26606"/>
          <ac:spMkLst>
            <pc:docMk/>
            <pc:sldMk cId="858480290" sldId="263"/>
            <ac:spMk id="2073" creationId="{E7B1BB35-2883-569F-AE84-1231530C9CBF}"/>
          </ac:spMkLst>
        </pc:spChg>
        <pc:spChg chg="add del">
          <ac:chgData name="Niklas Persson" userId="62b77f00-c5b8-45f4-ac6f-31eb5a706aa8" providerId="ADAL" clId="{684211CA-3946-4544-85AA-398AFB26D765}" dt="2025-11-12T08:31:33.312" v="797" actId="26606"/>
          <ac:spMkLst>
            <pc:docMk/>
            <pc:sldMk cId="858480290" sldId="263"/>
            <ac:spMk id="2080" creationId="{2B97F24A-32CE-4C1C-A50D-3016B394DCFB}"/>
          </ac:spMkLst>
        </pc:spChg>
        <pc:spChg chg="add del">
          <ac:chgData name="Niklas Persson" userId="62b77f00-c5b8-45f4-ac6f-31eb5a706aa8" providerId="ADAL" clId="{684211CA-3946-4544-85AA-398AFB26D765}" dt="2025-11-12T08:31:33.312" v="797" actId="26606"/>
          <ac:spMkLst>
            <pc:docMk/>
            <pc:sldMk cId="858480290" sldId="263"/>
            <ac:spMk id="2081" creationId="{8A5E0F91-891D-37CE-AB11-5230B431E1BB}"/>
          </ac:spMkLst>
        </pc:spChg>
        <pc:spChg chg="add del">
          <ac:chgData name="Niklas Persson" userId="62b77f00-c5b8-45f4-ac6f-31eb5a706aa8" providerId="ADAL" clId="{684211CA-3946-4544-85AA-398AFB26D765}" dt="2025-11-12T08:31:33.312" v="797" actId="26606"/>
          <ac:spMkLst>
            <pc:docMk/>
            <pc:sldMk cId="858480290" sldId="263"/>
            <ac:spMk id="2082" creationId="{CD8B4F24-440B-49E9-B85D-733523DC064B}"/>
          </ac:spMkLst>
        </pc:spChg>
        <pc:spChg chg="add del">
          <ac:chgData name="Niklas Persson" userId="62b77f00-c5b8-45f4-ac6f-31eb5a706aa8" providerId="ADAL" clId="{684211CA-3946-4544-85AA-398AFB26D765}" dt="2025-11-12T08:31:33.312" v="797" actId="26606"/>
          <ac:spMkLst>
            <pc:docMk/>
            <pc:sldMk cId="858480290" sldId="263"/>
            <ac:spMk id="2083" creationId="{F9C71FFE-A4A6-A5F6-2FD4-DCF06157A761}"/>
          </ac:spMkLst>
        </pc:spChg>
        <pc:spChg chg="add del">
          <ac:chgData name="Niklas Persson" userId="62b77f00-c5b8-45f4-ac6f-31eb5a706aa8" providerId="ADAL" clId="{684211CA-3946-4544-85AA-398AFB26D765}" dt="2025-11-12T08:31:34.264" v="799" actId="26606"/>
          <ac:spMkLst>
            <pc:docMk/>
            <pc:sldMk cId="858480290" sldId="263"/>
            <ac:spMk id="2085" creationId="{F13C74B1-5B17-4795-BED0-7140497B445A}"/>
          </ac:spMkLst>
        </pc:spChg>
        <pc:spChg chg="add del">
          <ac:chgData name="Niklas Persson" userId="62b77f00-c5b8-45f4-ac6f-31eb5a706aa8" providerId="ADAL" clId="{684211CA-3946-4544-85AA-398AFB26D765}" dt="2025-11-12T08:31:34.264" v="799" actId="26606"/>
          <ac:spMkLst>
            <pc:docMk/>
            <pc:sldMk cId="858480290" sldId="263"/>
            <ac:spMk id="2086" creationId="{8A5E0F91-891D-37CE-AB11-5230B431E1BB}"/>
          </ac:spMkLst>
        </pc:spChg>
        <pc:spChg chg="add del">
          <ac:chgData name="Niklas Persson" userId="62b77f00-c5b8-45f4-ac6f-31eb5a706aa8" providerId="ADAL" clId="{684211CA-3946-4544-85AA-398AFB26D765}" dt="2025-11-12T08:31:34.264" v="799" actId="26606"/>
          <ac:spMkLst>
            <pc:docMk/>
            <pc:sldMk cId="858480290" sldId="263"/>
            <ac:spMk id="2087" creationId="{D4974D33-8DC5-464E-8C6D-BE58F0669C17}"/>
          </ac:spMkLst>
        </pc:spChg>
        <pc:spChg chg="add del">
          <ac:chgData name="Niklas Persson" userId="62b77f00-c5b8-45f4-ac6f-31eb5a706aa8" providerId="ADAL" clId="{684211CA-3946-4544-85AA-398AFB26D765}" dt="2025-11-12T08:31:34.264" v="799" actId="26606"/>
          <ac:spMkLst>
            <pc:docMk/>
            <pc:sldMk cId="858480290" sldId="263"/>
            <ac:spMk id="2088" creationId="{E7B1BB35-2883-569F-AE84-1231530C9CBF}"/>
          </ac:spMkLst>
        </pc:spChg>
        <pc:spChg chg="add">
          <ac:chgData name="Niklas Persson" userId="62b77f00-c5b8-45f4-ac6f-31eb5a706aa8" providerId="ADAL" clId="{684211CA-3946-4544-85AA-398AFB26D765}" dt="2025-11-12T08:31:34.274" v="800" actId="26606"/>
          <ac:spMkLst>
            <pc:docMk/>
            <pc:sldMk cId="858480290" sldId="263"/>
            <ac:spMk id="2090" creationId="{2B97F24A-32CE-4C1C-A50D-3016B394DCFB}"/>
          </ac:spMkLst>
        </pc:spChg>
        <pc:spChg chg="add">
          <ac:chgData name="Niklas Persson" userId="62b77f00-c5b8-45f4-ac6f-31eb5a706aa8" providerId="ADAL" clId="{684211CA-3946-4544-85AA-398AFB26D765}" dt="2025-11-12T08:31:34.274" v="800" actId="26606"/>
          <ac:spMkLst>
            <pc:docMk/>
            <pc:sldMk cId="858480290" sldId="263"/>
            <ac:spMk id="2091" creationId="{8A5E0F91-891D-37CE-AB11-5230B431E1BB}"/>
          </ac:spMkLst>
        </pc:spChg>
        <pc:spChg chg="add">
          <ac:chgData name="Niklas Persson" userId="62b77f00-c5b8-45f4-ac6f-31eb5a706aa8" providerId="ADAL" clId="{684211CA-3946-4544-85AA-398AFB26D765}" dt="2025-11-12T08:31:34.274" v="800" actId="26606"/>
          <ac:spMkLst>
            <pc:docMk/>
            <pc:sldMk cId="858480290" sldId="263"/>
            <ac:spMk id="2092" creationId="{CD8B4F24-440B-49E9-B85D-733523DC064B}"/>
          </ac:spMkLst>
        </pc:spChg>
        <pc:spChg chg="add">
          <ac:chgData name="Niklas Persson" userId="62b77f00-c5b8-45f4-ac6f-31eb5a706aa8" providerId="ADAL" clId="{684211CA-3946-4544-85AA-398AFB26D765}" dt="2025-11-12T08:31:34.274" v="800" actId="26606"/>
          <ac:spMkLst>
            <pc:docMk/>
            <pc:sldMk cId="858480290" sldId="263"/>
            <ac:spMk id="2093" creationId="{F9C71FFE-A4A6-A5F6-2FD4-DCF06157A761}"/>
          </ac:spMkLst>
        </pc:spChg>
        <pc:grpChg chg="add del">
          <ac:chgData name="Niklas Persson" userId="62b77f00-c5b8-45f4-ac6f-31eb5a706aa8" providerId="ADAL" clId="{684211CA-3946-4544-85AA-398AFB26D765}" dt="2025-11-12T08:31:29.401" v="795" actId="26606"/>
          <ac:grpSpMkLst>
            <pc:docMk/>
            <pc:sldMk cId="858480290" sldId="263"/>
            <ac:grpSpMk id="2075" creationId="{A182C109-9E4C-3C96-8794-9411573CBDAF}"/>
          </ac:grpSpMkLst>
        </pc:grpChg>
        <pc:picChg chg="add mod">
          <ac:chgData name="Niklas Persson" userId="62b77f00-c5b8-45f4-ac6f-31eb5a706aa8" providerId="ADAL" clId="{684211CA-3946-4544-85AA-398AFB26D765}" dt="2025-11-12T08:31:34.274" v="800" actId="26606"/>
          <ac:picMkLst>
            <pc:docMk/>
            <pc:sldMk cId="858480290" sldId="263"/>
            <ac:picMk id="2050" creationId="{319D67E9-3248-F8B0-0AA9-A13ABAC2DAD1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5ADBED-1B2F-48E2-B329-A17EEFB4B047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08D8292-2048-4B00-AE85-688A5FCA6EEC}">
      <dgm:prSet/>
      <dgm:spPr/>
      <dgm:t>
        <a:bodyPr/>
        <a:lstStyle/>
        <a:p>
          <a:r>
            <a:rPr lang="en-US"/>
            <a:t>När fisket är gemensamt för flera fastigheter.</a:t>
          </a:r>
        </a:p>
      </dgm:t>
    </dgm:pt>
    <dgm:pt modelId="{0F371576-037A-43FF-8C40-BEDC63518BC9}" type="parTrans" cxnId="{8FC3CEFB-C196-4E0C-A06B-8D1A7EEAFFD4}">
      <dgm:prSet/>
      <dgm:spPr/>
      <dgm:t>
        <a:bodyPr/>
        <a:lstStyle/>
        <a:p>
          <a:endParaRPr lang="en-US"/>
        </a:p>
      </dgm:t>
    </dgm:pt>
    <dgm:pt modelId="{FE87F012-88DD-49B1-8874-025F31B6E8E5}" type="sibTrans" cxnId="{8FC3CEFB-C196-4E0C-A06B-8D1A7EEAFFD4}">
      <dgm:prSet/>
      <dgm:spPr/>
      <dgm:t>
        <a:bodyPr/>
        <a:lstStyle/>
        <a:p>
          <a:endParaRPr lang="en-US"/>
        </a:p>
      </dgm:t>
    </dgm:pt>
    <dgm:pt modelId="{EA9A3B51-8411-4BB9-BAA1-307C9E150CA2}">
      <dgm:prSet/>
      <dgm:spPr/>
      <dgm:t>
        <a:bodyPr/>
        <a:lstStyle/>
        <a:p>
          <a:r>
            <a:rPr lang="en-US"/>
            <a:t>Delägarförvaltning – Delägarna beslutar gemensamt. Om delägarna inte kan komma överens i en viss fråga kan en delägare kontakta Lantmäteriet och begära ett så kallat delägarsammanträde. Vid ett delägarsammanträde kan delägarna fatta beslut i den aktuella frågan genom omröstning.</a:t>
          </a:r>
        </a:p>
      </dgm:t>
    </dgm:pt>
    <dgm:pt modelId="{32A890B4-16CB-4E7C-B9A2-8767E1807FC8}" type="parTrans" cxnId="{5303EEA9-4F64-4A65-935D-E49B719E7D02}">
      <dgm:prSet/>
      <dgm:spPr/>
      <dgm:t>
        <a:bodyPr/>
        <a:lstStyle/>
        <a:p>
          <a:endParaRPr lang="en-US"/>
        </a:p>
      </dgm:t>
    </dgm:pt>
    <dgm:pt modelId="{5B832876-9476-4570-A10D-BB893DAC57E3}" type="sibTrans" cxnId="{5303EEA9-4F64-4A65-935D-E49B719E7D02}">
      <dgm:prSet/>
      <dgm:spPr/>
      <dgm:t>
        <a:bodyPr/>
        <a:lstStyle/>
        <a:p>
          <a:endParaRPr lang="en-US"/>
        </a:p>
      </dgm:t>
    </dgm:pt>
    <dgm:pt modelId="{6FEDB85B-D111-4287-8DA4-1021A01AECF3}">
      <dgm:prSet/>
      <dgm:spPr/>
      <dgm:t>
        <a:bodyPr/>
        <a:lstStyle/>
        <a:p>
          <a:r>
            <a:rPr lang="en-US"/>
            <a:t>Föreningsförvaltning - I föreningsförvaltade samfälligheter kan frågor beslutas vid en föreningsstämma där delägarna röstar för att beslut ska kunna tas. I en föreningsförvaltad samfällighet måste det finnas en styrelse som ser till att de beslut som tas av medlemmarna genomförs.,</a:t>
          </a:r>
        </a:p>
      </dgm:t>
    </dgm:pt>
    <dgm:pt modelId="{538C223F-8DFE-47A4-BD70-78AA954D3DF4}" type="parTrans" cxnId="{A75D8168-92EB-474D-BDA5-27508D7DDC92}">
      <dgm:prSet/>
      <dgm:spPr/>
      <dgm:t>
        <a:bodyPr/>
        <a:lstStyle/>
        <a:p>
          <a:endParaRPr lang="en-US"/>
        </a:p>
      </dgm:t>
    </dgm:pt>
    <dgm:pt modelId="{47F4C316-761F-40AF-A4D1-BCDFAEE584AA}" type="sibTrans" cxnId="{A75D8168-92EB-474D-BDA5-27508D7DDC92}">
      <dgm:prSet/>
      <dgm:spPr/>
      <dgm:t>
        <a:bodyPr/>
        <a:lstStyle/>
        <a:p>
          <a:endParaRPr lang="en-US"/>
        </a:p>
      </dgm:t>
    </dgm:pt>
    <dgm:pt modelId="{5D73F35A-67AE-4FC4-AF30-1C185AB7568C}">
      <dgm:prSet/>
      <dgm:spPr/>
      <dgm:t>
        <a:bodyPr/>
        <a:lstStyle/>
        <a:p>
          <a:r>
            <a:rPr lang="en-US"/>
            <a:t>Lag (1973:1150) om förvaltning av samfälligheter</a:t>
          </a:r>
        </a:p>
      </dgm:t>
    </dgm:pt>
    <dgm:pt modelId="{934AC006-1080-4D00-AFE8-F77744CE032F}" type="parTrans" cxnId="{3843F9AA-652B-4180-B1DA-34897850E953}">
      <dgm:prSet/>
      <dgm:spPr/>
      <dgm:t>
        <a:bodyPr/>
        <a:lstStyle/>
        <a:p>
          <a:endParaRPr lang="en-US"/>
        </a:p>
      </dgm:t>
    </dgm:pt>
    <dgm:pt modelId="{47E2952C-19B4-4273-A810-A15F0CD41B3B}" type="sibTrans" cxnId="{3843F9AA-652B-4180-B1DA-34897850E953}">
      <dgm:prSet/>
      <dgm:spPr/>
      <dgm:t>
        <a:bodyPr/>
        <a:lstStyle/>
        <a:p>
          <a:endParaRPr lang="en-US"/>
        </a:p>
      </dgm:t>
    </dgm:pt>
    <dgm:pt modelId="{4F3C33F2-870A-48A7-92DC-FB0EE6F3E60E}" type="pres">
      <dgm:prSet presAssocID="{5E5ADBED-1B2F-48E2-B329-A17EEFB4B047}" presName="root" presStyleCnt="0">
        <dgm:presLayoutVars>
          <dgm:dir/>
          <dgm:resizeHandles val="exact"/>
        </dgm:presLayoutVars>
      </dgm:prSet>
      <dgm:spPr/>
    </dgm:pt>
    <dgm:pt modelId="{304DC35F-1051-45BE-9374-CF431699F97A}" type="pres">
      <dgm:prSet presAssocID="{5E5ADBED-1B2F-48E2-B329-A17EEFB4B047}" presName="container" presStyleCnt="0">
        <dgm:presLayoutVars>
          <dgm:dir/>
          <dgm:resizeHandles val="exact"/>
        </dgm:presLayoutVars>
      </dgm:prSet>
      <dgm:spPr/>
    </dgm:pt>
    <dgm:pt modelId="{90C8E471-95C6-4732-AEFD-D8685FE7EB56}" type="pres">
      <dgm:prSet presAssocID="{208D8292-2048-4B00-AE85-688A5FCA6EEC}" presName="compNode" presStyleCnt="0"/>
      <dgm:spPr/>
    </dgm:pt>
    <dgm:pt modelId="{03FA575E-A817-40E1-B897-4B03F74A15DC}" type="pres">
      <dgm:prSet presAssocID="{208D8292-2048-4B00-AE85-688A5FCA6EEC}" presName="iconBgRect" presStyleLbl="bgShp" presStyleIdx="0" presStyleCnt="4"/>
      <dgm:spPr/>
    </dgm:pt>
    <dgm:pt modelId="{CEA6B93D-C8C1-45E4-94BE-5375EE58CE92}" type="pres">
      <dgm:prSet presAssocID="{208D8292-2048-4B00-AE85-688A5FCA6EE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ske"/>
        </a:ext>
      </dgm:extLst>
    </dgm:pt>
    <dgm:pt modelId="{189BAD32-2F96-47B8-88FE-EA87D3539500}" type="pres">
      <dgm:prSet presAssocID="{208D8292-2048-4B00-AE85-688A5FCA6EEC}" presName="spaceRect" presStyleCnt="0"/>
      <dgm:spPr/>
    </dgm:pt>
    <dgm:pt modelId="{322E977D-AF4B-42C8-8BC9-3EA1C9857D2F}" type="pres">
      <dgm:prSet presAssocID="{208D8292-2048-4B00-AE85-688A5FCA6EEC}" presName="textRect" presStyleLbl="revTx" presStyleIdx="0" presStyleCnt="4">
        <dgm:presLayoutVars>
          <dgm:chMax val="1"/>
          <dgm:chPref val="1"/>
        </dgm:presLayoutVars>
      </dgm:prSet>
      <dgm:spPr/>
    </dgm:pt>
    <dgm:pt modelId="{2F7FCFE2-4341-4F7C-AAD7-664F205F03D2}" type="pres">
      <dgm:prSet presAssocID="{FE87F012-88DD-49B1-8874-025F31B6E8E5}" presName="sibTrans" presStyleLbl="sibTrans2D1" presStyleIdx="0" presStyleCnt="0"/>
      <dgm:spPr/>
    </dgm:pt>
    <dgm:pt modelId="{BF50B609-4994-4CD8-A048-868624F1D165}" type="pres">
      <dgm:prSet presAssocID="{EA9A3B51-8411-4BB9-BAA1-307C9E150CA2}" presName="compNode" presStyleCnt="0"/>
      <dgm:spPr/>
    </dgm:pt>
    <dgm:pt modelId="{CB2A4608-B1F4-4589-8BA5-D04B2B2DD442}" type="pres">
      <dgm:prSet presAssocID="{EA9A3B51-8411-4BB9-BAA1-307C9E150CA2}" presName="iconBgRect" presStyleLbl="bgShp" presStyleIdx="1" presStyleCnt="4"/>
      <dgm:spPr/>
    </dgm:pt>
    <dgm:pt modelId="{36ECAE95-A512-43E1-BF4F-62A37414C00B}" type="pres">
      <dgm:prSet presAssocID="{EA9A3B51-8411-4BB9-BAA1-307C9E150CA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2E8CACEC-D18B-4734-85B0-19E35E2DE86C}" type="pres">
      <dgm:prSet presAssocID="{EA9A3B51-8411-4BB9-BAA1-307C9E150CA2}" presName="spaceRect" presStyleCnt="0"/>
      <dgm:spPr/>
    </dgm:pt>
    <dgm:pt modelId="{F9897F46-13F1-4CBF-B6D6-DFEAE7C9A087}" type="pres">
      <dgm:prSet presAssocID="{EA9A3B51-8411-4BB9-BAA1-307C9E150CA2}" presName="textRect" presStyleLbl="revTx" presStyleIdx="1" presStyleCnt="4">
        <dgm:presLayoutVars>
          <dgm:chMax val="1"/>
          <dgm:chPref val="1"/>
        </dgm:presLayoutVars>
      </dgm:prSet>
      <dgm:spPr/>
    </dgm:pt>
    <dgm:pt modelId="{C890CD95-A962-4699-B2DA-6E14C300DE9B}" type="pres">
      <dgm:prSet presAssocID="{5B832876-9476-4570-A10D-BB893DAC57E3}" presName="sibTrans" presStyleLbl="sibTrans2D1" presStyleIdx="0" presStyleCnt="0"/>
      <dgm:spPr/>
    </dgm:pt>
    <dgm:pt modelId="{6D268EC7-B428-44F1-A3FF-EBAD30A350F0}" type="pres">
      <dgm:prSet presAssocID="{6FEDB85B-D111-4287-8DA4-1021A01AECF3}" presName="compNode" presStyleCnt="0"/>
      <dgm:spPr/>
    </dgm:pt>
    <dgm:pt modelId="{C41E1514-0011-438A-A08B-49816A4E1704}" type="pres">
      <dgm:prSet presAssocID="{6FEDB85B-D111-4287-8DA4-1021A01AECF3}" presName="iconBgRect" presStyleLbl="bgShp" presStyleIdx="2" presStyleCnt="4"/>
      <dgm:spPr/>
    </dgm:pt>
    <dgm:pt modelId="{EA7D46C9-7034-4D5A-97B0-129CA72411B4}" type="pres">
      <dgm:prSet presAssocID="{6FEDB85B-D111-4287-8DA4-1021A01AECF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031476F6-9A9E-4B22-BEAF-D851C1CC7A62}" type="pres">
      <dgm:prSet presAssocID="{6FEDB85B-D111-4287-8DA4-1021A01AECF3}" presName="spaceRect" presStyleCnt="0"/>
      <dgm:spPr/>
    </dgm:pt>
    <dgm:pt modelId="{20BD6B35-F35A-4B98-AC5F-5313DD95B169}" type="pres">
      <dgm:prSet presAssocID="{6FEDB85B-D111-4287-8DA4-1021A01AECF3}" presName="textRect" presStyleLbl="revTx" presStyleIdx="2" presStyleCnt="4">
        <dgm:presLayoutVars>
          <dgm:chMax val="1"/>
          <dgm:chPref val="1"/>
        </dgm:presLayoutVars>
      </dgm:prSet>
      <dgm:spPr/>
    </dgm:pt>
    <dgm:pt modelId="{7ED522B8-1800-43B1-A596-A52F37681F00}" type="pres">
      <dgm:prSet presAssocID="{47F4C316-761F-40AF-A4D1-BCDFAEE584AA}" presName="sibTrans" presStyleLbl="sibTrans2D1" presStyleIdx="0" presStyleCnt="0"/>
      <dgm:spPr/>
    </dgm:pt>
    <dgm:pt modelId="{379189F8-4CD8-4CD6-BF0B-19B6A49B8DCA}" type="pres">
      <dgm:prSet presAssocID="{5D73F35A-67AE-4FC4-AF30-1C185AB7568C}" presName="compNode" presStyleCnt="0"/>
      <dgm:spPr/>
    </dgm:pt>
    <dgm:pt modelId="{A1E80149-E591-413E-991E-0BF6678BD4ED}" type="pres">
      <dgm:prSet presAssocID="{5D73F35A-67AE-4FC4-AF30-1C185AB7568C}" presName="iconBgRect" presStyleLbl="bgShp" presStyleIdx="3" presStyleCnt="4"/>
      <dgm:spPr/>
    </dgm:pt>
    <dgm:pt modelId="{09AD3C61-45B6-4967-8A64-1CC9D997AEE4}" type="pres">
      <dgm:prSet presAssocID="{5D73F35A-67AE-4FC4-AF30-1C185AB7568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ki"/>
        </a:ext>
      </dgm:extLst>
    </dgm:pt>
    <dgm:pt modelId="{1EDAD968-9D9E-460C-A6F6-832FD53172DB}" type="pres">
      <dgm:prSet presAssocID="{5D73F35A-67AE-4FC4-AF30-1C185AB7568C}" presName="spaceRect" presStyleCnt="0"/>
      <dgm:spPr/>
    </dgm:pt>
    <dgm:pt modelId="{32629845-EDEF-4074-AD26-3F7363C0E667}" type="pres">
      <dgm:prSet presAssocID="{5D73F35A-67AE-4FC4-AF30-1C185AB7568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F638A17-BEEE-49E6-9DCB-20FF45DEEF96}" type="presOf" srcId="{5D73F35A-67AE-4FC4-AF30-1C185AB7568C}" destId="{32629845-EDEF-4074-AD26-3F7363C0E667}" srcOrd="0" destOrd="0" presId="urn:microsoft.com/office/officeart/2018/2/layout/IconCircleList"/>
    <dgm:cxn modelId="{A75D8168-92EB-474D-BDA5-27508D7DDC92}" srcId="{5E5ADBED-1B2F-48E2-B329-A17EEFB4B047}" destId="{6FEDB85B-D111-4287-8DA4-1021A01AECF3}" srcOrd="2" destOrd="0" parTransId="{538C223F-8DFE-47A4-BD70-78AA954D3DF4}" sibTransId="{47F4C316-761F-40AF-A4D1-BCDFAEE584AA}"/>
    <dgm:cxn modelId="{40D8C651-7FF3-4803-B813-BF864744F88E}" type="presOf" srcId="{EA9A3B51-8411-4BB9-BAA1-307C9E150CA2}" destId="{F9897F46-13F1-4CBF-B6D6-DFEAE7C9A087}" srcOrd="0" destOrd="0" presId="urn:microsoft.com/office/officeart/2018/2/layout/IconCircleList"/>
    <dgm:cxn modelId="{B425DC59-C2B8-41A5-A20E-BD3BFBF25E16}" type="presOf" srcId="{47F4C316-761F-40AF-A4D1-BCDFAEE584AA}" destId="{7ED522B8-1800-43B1-A596-A52F37681F00}" srcOrd="0" destOrd="0" presId="urn:microsoft.com/office/officeart/2018/2/layout/IconCircleList"/>
    <dgm:cxn modelId="{3545C37C-C6B5-4D67-9488-798F454822BA}" type="presOf" srcId="{208D8292-2048-4B00-AE85-688A5FCA6EEC}" destId="{322E977D-AF4B-42C8-8BC9-3EA1C9857D2F}" srcOrd="0" destOrd="0" presId="urn:microsoft.com/office/officeart/2018/2/layout/IconCircleList"/>
    <dgm:cxn modelId="{7A74F290-B171-4AFB-A172-77368106FFE3}" type="presOf" srcId="{FE87F012-88DD-49B1-8874-025F31B6E8E5}" destId="{2F7FCFE2-4341-4F7C-AAD7-664F205F03D2}" srcOrd="0" destOrd="0" presId="urn:microsoft.com/office/officeart/2018/2/layout/IconCircleList"/>
    <dgm:cxn modelId="{5303EEA9-4F64-4A65-935D-E49B719E7D02}" srcId="{5E5ADBED-1B2F-48E2-B329-A17EEFB4B047}" destId="{EA9A3B51-8411-4BB9-BAA1-307C9E150CA2}" srcOrd="1" destOrd="0" parTransId="{32A890B4-16CB-4E7C-B9A2-8767E1807FC8}" sibTransId="{5B832876-9476-4570-A10D-BB893DAC57E3}"/>
    <dgm:cxn modelId="{3843F9AA-652B-4180-B1DA-34897850E953}" srcId="{5E5ADBED-1B2F-48E2-B329-A17EEFB4B047}" destId="{5D73F35A-67AE-4FC4-AF30-1C185AB7568C}" srcOrd="3" destOrd="0" parTransId="{934AC006-1080-4D00-AFE8-F77744CE032F}" sibTransId="{47E2952C-19B4-4273-A810-A15F0CD41B3B}"/>
    <dgm:cxn modelId="{3E86CEAF-83C5-4741-AC57-0D4CC354170E}" type="presOf" srcId="{6FEDB85B-D111-4287-8DA4-1021A01AECF3}" destId="{20BD6B35-F35A-4B98-AC5F-5313DD95B169}" srcOrd="0" destOrd="0" presId="urn:microsoft.com/office/officeart/2018/2/layout/IconCircleList"/>
    <dgm:cxn modelId="{99DB94B0-A74C-4973-A487-4743A1746477}" type="presOf" srcId="{5E5ADBED-1B2F-48E2-B329-A17EEFB4B047}" destId="{4F3C33F2-870A-48A7-92DC-FB0EE6F3E60E}" srcOrd="0" destOrd="0" presId="urn:microsoft.com/office/officeart/2018/2/layout/IconCircleList"/>
    <dgm:cxn modelId="{C232CCDE-C4C9-4D18-B287-2C99C599079B}" type="presOf" srcId="{5B832876-9476-4570-A10D-BB893DAC57E3}" destId="{C890CD95-A962-4699-B2DA-6E14C300DE9B}" srcOrd="0" destOrd="0" presId="urn:microsoft.com/office/officeart/2018/2/layout/IconCircleList"/>
    <dgm:cxn modelId="{8FC3CEFB-C196-4E0C-A06B-8D1A7EEAFFD4}" srcId="{5E5ADBED-1B2F-48E2-B329-A17EEFB4B047}" destId="{208D8292-2048-4B00-AE85-688A5FCA6EEC}" srcOrd="0" destOrd="0" parTransId="{0F371576-037A-43FF-8C40-BEDC63518BC9}" sibTransId="{FE87F012-88DD-49B1-8874-025F31B6E8E5}"/>
    <dgm:cxn modelId="{BF58F21D-D66E-4F31-A32B-AD34888B69BF}" type="presParOf" srcId="{4F3C33F2-870A-48A7-92DC-FB0EE6F3E60E}" destId="{304DC35F-1051-45BE-9374-CF431699F97A}" srcOrd="0" destOrd="0" presId="urn:microsoft.com/office/officeart/2018/2/layout/IconCircleList"/>
    <dgm:cxn modelId="{5ADDF2C2-0480-401A-918A-C74694CD3BD0}" type="presParOf" srcId="{304DC35F-1051-45BE-9374-CF431699F97A}" destId="{90C8E471-95C6-4732-AEFD-D8685FE7EB56}" srcOrd="0" destOrd="0" presId="urn:microsoft.com/office/officeart/2018/2/layout/IconCircleList"/>
    <dgm:cxn modelId="{9D226E0A-0D28-45F8-84C8-2E04D715C071}" type="presParOf" srcId="{90C8E471-95C6-4732-AEFD-D8685FE7EB56}" destId="{03FA575E-A817-40E1-B897-4B03F74A15DC}" srcOrd="0" destOrd="0" presId="urn:microsoft.com/office/officeart/2018/2/layout/IconCircleList"/>
    <dgm:cxn modelId="{454BC4F2-6B59-45E9-A092-7625080501F1}" type="presParOf" srcId="{90C8E471-95C6-4732-AEFD-D8685FE7EB56}" destId="{CEA6B93D-C8C1-45E4-94BE-5375EE58CE92}" srcOrd="1" destOrd="0" presId="urn:microsoft.com/office/officeart/2018/2/layout/IconCircleList"/>
    <dgm:cxn modelId="{B4C99261-655D-4FF6-9166-CBA493722968}" type="presParOf" srcId="{90C8E471-95C6-4732-AEFD-D8685FE7EB56}" destId="{189BAD32-2F96-47B8-88FE-EA87D3539500}" srcOrd="2" destOrd="0" presId="urn:microsoft.com/office/officeart/2018/2/layout/IconCircleList"/>
    <dgm:cxn modelId="{0A440F40-78A5-45CC-A349-EF6CFBA5719B}" type="presParOf" srcId="{90C8E471-95C6-4732-AEFD-D8685FE7EB56}" destId="{322E977D-AF4B-42C8-8BC9-3EA1C9857D2F}" srcOrd="3" destOrd="0" presId="urn:microsoft.com/office/officeart/2018/2/layout/IconCircleList"/>
    <dgm:cxn modelId="{561A4A09-0572-45DD-9BAD-9A02AED8B088}" type="presParOf" srcId="{304DC35F-1051-45BE-9374-CF431699F97A}" destId="{2F7FCFE2-4341-4F7C-AAD7-664F205F03D2}" srcOrd="1" destOrd="0" presId="urn:microsoft.com/office/officeart/2018/2/layout/IconCircleList"/>
    <dgm:cxn modelId="{F9E72D8D-8788-41CA-9E85-50DE6A0B3ED8}" type="presParOf" srcId="{304DC35F-1051-45BE-9374-CF431699F97A}" destId="{BF50B609-4994-4CD8-A048-868624F1D165}" srcOrd="2" destOrd="0" presId="urn:microsoft.com/office/officeart/2018/2/layout/IconCircleList"/>
    <dgm:cxn modelId="{451E7744-1017-4C57-A986-F894E15D5B59}" type="presParOf" srcId="{BF50B609-4994-4CD8-A048-868624F1D165}" destId="{CB2A4608-B1F4-4589-8BA5-D04B2B2DD442}" srcOrd="0" destOrd="0" presId="urn:microsoft.com/office/officeart/2018/2/layout/IconCircleList"/>
    <dgm:cxn modelId="{2877D240-3EE9-4EF3-8FF0-34B1AC658B1A}" type="presParOf" srcId="{BF50B609-4994-4CD8-A048-868624F1D165}" destId="{36ECAE95-A512-43E1-BF4F-62A37414C00B}" srcOrd="1" destOrd="0" presId="urn:microsoft.com/office/officeart/2018/2/layout/IconCircleList"/>
    <dgm:cxn modelId="{65252570-36A3-4C8E-8EFE-928504F2336F}" type="presParOf" srcId="{BF50B609-4994-4CD8-A048-868624F1D165}" destId="{2E8CACEC-D18B-4734-85B0-19E35E2DE86C}" srcOrd="2" destOrd="0" presId="urn:microsoft.com/office/officeart/2018/2/layout/IconCircleList"/>
    <dgm:cxn modelId="{F45E023F-A9B1-4753-A856-E17C2AC2DFE2}" type="presParOf" srcId="{BF50B609-4994-4CD8-A048-868624F1D165}" destId="{F9897F46-13F1-4CBF-B6D6-DFEAE7C9A087}" srcOrd="3" destOrd="0" presId="urn:microsoft.com/office/officeart/2018/2/layout/IconCircleList"/>
    <dgm:cxn modelId="{7F2F1658-7CBC-4A9B-888E-BB3C8C865890}" type="presParOf" srcId="{304DC35F-1051-45BE-9374-CF431699F97A}" destId="{C890CD95-A962-4699-B2DA-6E14C300DE9B}" srcOrd="3" destOrd="0" presId="urn:microsoft.com/office/officeart/2018/2/layout/IconCircleList"/>
    <dgm:cxn modelId="{EFAD1268-C8F6-4A84-BB86-399299276CE6}" type="presParOf" srcId="{304DC35F-1051-45BE-9374-CF431699F97A}" destId="{6D268EC7-B428-44F1-A3FF-EBAD30A350F0}" srcOrd="4" destOrd="0" presId="urn:microsoft.com/office/officeart/2018/2/layout/IconCircleList"/>
    <dgm:cxn modelId="{DAD76F77-FFCD-4CA8-BA8C-CFB3889EF8EF}" type="presParOf" srcId="{6D268EC7-B428-44F1-A3FF-EBAD30A350F0}" destId="{C41E1514-0011-438A-A08B-49816A4E1704}" srcOrd="0" destOrd="0" presId="urn:microsoft.com/office/officeart/2018/2/layout/IconCircleList"/>
    <dgm:cxn modelId="{17CB6E45-F942-40CA-AAAC-3C35E8A2A3DF}" type="presParOf" srcId="{6D268EC7-B428-44F1-A3FF-EBAD30A350F0}" destId="{EA7D46C9-7034-4D5A-97B0-129CA72411B4}" srcOrd="1" destOrd="0" presId="urn:microsoft.com/office/officeart/2018/2/layout/IconCircleList"/>
    <dgm:cxn modelId="{D53E0848-B414-4ABD-A302-23E9EDEABE3A}" type="presParOf" srcId="{6D268EC7-B428-44F1-A3FF-EBAD30A350F0}" destId="{031476F6-9A9E-4B22-BEAF-D851C1CC7A62}" srcOrd="2" destOrd="0" presId="urn:microsoft.com/office/officeart/2018/2/layout/IconCircleList"/>
    <dgm:cxn modelId="{A5C076CA-FB3A-49E3-B052-84196DE3EEF6}" type="presParOf" srcId="{6D268EC7-B428-44F1-A3FF-EBAD30A350F0}" destId="{20BD6B35-F35A-4B98-AC5F-5313DD95B169}" srcOrd="3" destOrd="0" presId="urn:microsoft.com/office/officeart/2018/2/layout/IconCircleList"/>
    <dgm:cxn modelId="{F1BBCE7A-7D1E-4176-B83D-28B5F8E82BB5}" type="presParOf" srcId="{304DC35F-1051-45BE-9374-CF431699F97A}" destId="{7ED522B8-1800-43B1-A596-A52F37681F00}" srcOrd="5" destOrd="0" presId="urn:microsoft.com/office/officeart/2018/2/layout/IconCircleList"/>
    <dgm:cxn modelId="{E415B073-997E-4154-8766-07976A091FCC}" type="presParOf" srcId="{304DC35F-1051-45BE-9374-CF431699F97A}" destId="{379189F8-4CD8-4CD6-BF0B-19B6A49B8DCA}" srcOrd="6" destOrd="0" presId="urn:microsoft.com/office/officeart/2018/2/layout/IconCircleList"/>
    <dgm:cxn modelId="{7B177759-4EF0-4332-AA70-7CFBDDF925CA}" type="presParOf" srcId="{379189F8-4CD8-4CD6-BF0B-19B6A49B8DCA}" destId="{A1E80149-E591-413E-991E-0BF6678BD4ED}" srcOrd="0" destOrd="0" presId="urn:microsoft.com/office/officeart/2018/2/layout/IconCircleList"/>
    <dgm:cxn modelId="{90CCA707-CF1D-41AB-A858-AB97CB6CA457}" type="presParOf" srcId="{379189F8-4CD8-4CD6-BF0B-19B6A49B8DCA}" destId="{09AD3C61-45B6-4967-8A64-1CC9D997AEE4}" srcOrd="1" destOrd="0" presId="urn:microsoft.com/office/officeart/2018/2/layout/IconCircleList"/>
    <dgm:cxn modelId="{69AD51BB-5710-46E9-9C31-6FF3CF8A887C}" type="presParOf" srcId="{379189F8-4CD8-4CD6-BF0B-19B6A49B8DCA}" destId="{1EDAD968-9D9E-460C-A6F6-832FD53172DB}" srcOrd="2" destOrd="0" presId="urn:microsoft.com/office/officeart/2018/2/layout/IconCircleList"/>
    <dgm:cxn modelId="{FF235F85-75F3-447E-BC60-D67941796AF1}" type="presParOf" srcId="{379189F8-4CD8-4CD6-BF0B-19B6A49B8DCA}" destId="{32629845-EDEF-4074-AD26-3F7363C0E66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B1CE26-5080-46AC-9E2D-B4F0331631A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278F471-85C4-4E80-AF4A-8817BE6A07AB}">
      <dgm:prSet/>
      <dgm:spPr/>
      <dgm:t>
        <a:bodyPr/>
        <a:lstStyle/>
        <a:p>
          <a:r>
            <a:rPr lang="en-US"/>
            <a:t>Fisket är bundet till fastighetens vattenområde</a:t>
          </a:r>
        </a:p>
      </dgm:t>
    </dgm:pt>
    <dgm:pt modelId="{8CC8300C-0389-47DC-A167-0C6D3DA7D33B}" type="parTrans" cxnId="{39FD8187-1C89-4651-A77D-62BE3975BCEF}">
      <dgm:prSet/>
      <dgm:spPr/>
      <dgm:t>
        <a:bodyPr/>
        <a:lstStyle/>
        <a:p>
          <a:endParaRPr lang="en-US"/>
        </a:p>
      </dgm:t>
    </dgm:pt>
    <dgm:pt modelId="{91FF9F8A-1E12-4FDE-AD02-FC66FAFB5D85}" type="sibTrans" cxnId="{39FD8187-1C89-4651-A77D-62BE3975BCEF}">
      <dgm:prSet/>
      <dgm:spPr/>
      <dgm:t>
        <a:bodyPr/>
        <a:lstStyle/>
        <a:p>
          <a:endParaRPr lang="en-US"/>
        </a:p>
      </dgm:t>
    </dgm:pt>
    <dgm:pt modelId="{C5D2066B-D8C4-4C0F-A5E7-3A50BDAD3006}">
      <dgm:prSet/>
      <dgm:spPr/>
      <dgm:t>
        <a:bodyPr/>
        <a:lstStyle/>
        <a:p>
          <a:r>
            <a:rPr lang="en-US"/>
            <a:t>Förvaltningen åligger den enskilde fastighetsägaren</a:t>
          </a:r>
        </a:p>
      </dgm:t>
    </dgm:pt>
    <dgm:pt modelId="{25C23E30-4F44-449A-80D4-0A671408ACFC}" type="parTrans" cxnId="{5F891092-5A7C-46A7-A455-4A1039DBBF20}">
      <dgm:prSet/>
      <dgm:spPr/>
      <dgm:t>
        <a:bodyPr/>
        <a:lstStyle/>
        <a:p>
          <a:endParaRPr lang="en-US"/>
        </a:p>
      </dgm:t>
    </dgm:pt>
    <dgm:pt modelId="{1946509D-602D-49A7-9E8E-95B8832CB9DC}" type="sibTrans" cxnId="{5F891092-5A7C-46A7-A455-4A1039DBBF20}">
      <dgm:prSet/>
      <dgm:spPr/>
      <dgm:t>
        <a:bodyPr/>
        <a:lstStyle/>
        <a:p>
          <a:endParaRPr lang="en-US"/>
        </a:p>
      </dgm:t>
    </dgm:pt>
    <dgm:pt modelId="{782329EA-B400-48AC-86EE-EB5DDBD35419}" type="pres">
      <dgm:prSet presAssocID="{E9B1CE26-5080-46AC-9E2D-B4F0331631A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2C0A731-EBC5-4461-A61D-276979E01D20}" type="pres">
      <dgm:prSet presAssocID="{C278F471-85C4-4E80-AF4A-8817BE6A07AB}" presName="hierRoot1" presStyleCnt="0"/>
      <dgm:spPr/>
    </dgm:pt>
    <dgm:pt modelId="{BBE9F445-F916-4C82-A23B-4B8B8B0702B3}" type="pres">
      <dgm:prSet presAssocID="{C278F471-85C4-4E80-AF4A-8817BE6A07AB}" presName="composite" presStyleCnt="0"/>
      <dgm:spPr/>
    </dgm:pt>
    <dgm:pt modelId="{1C14445B-6960-42E5-85F9-B3A00E67EE71}" type="pres">
      <dgm:prSet presAssocID="{C278F471-85C4-4E80-AF4A-8817BE6A07AB}" presName="background" presStyleLbl="node0" presStyleIdx="0" presStyleCnt="2"/>
      <dgm:spPr/>
    </dgm:pt>
    <dgm:pt modelId="{B8B153AC-9389-4646-B301-9E36EDD65C0E}" type="pres">
      <dgm:prSet presAssocID="{C278F471-85C4-4E80-AF4A-8817BE6A07AB}" presName="text" presStyleLbl="fgAcc0" presStyleIdx="0" presStyleCnt="2">
        <dgm:presLayoutVars>
          <dgm:chPref val="3"/>
        </dgm:presLayoutVars>
      </dgm:prSet>
      <dgm:spPr/>
    </dgm:pt>
    <dgm:pt modelId="{8294FE9C-845E-487D-AF7C-8D4EF0670A5C}" type="pres">
      <dgm:prSet presAssocID="{C278F471-85C4-4E80-AF4A-8817BE6A07AB}" presName="hierChild2" presStyleCnt="0"/>
      <dgm:spPr/>
    </dgm:pt>
    <dgm:pt modelId="{0DAEE527-4C24-4499-AB0B-E23232470398}" type="pres">
      <dgm:prSet presAssocID="{C5D2066B-D8C4-4C0F-A5E7-3A50BDAD3006}" presName="hierRoot1" presStyleCnt="0"/>
      <dgm:spPr/>
    </dgm:pt>
    <dgm:pt modelId="{E8EA93D2-620C-4E25-887C-9AE14FBA3220}" type="pres">
      <dgm:prSet presAssocID="{C5D2066B-D8C4-4C0F-A5E7-3A50BDAD3006}" presName="composite" presStyleCnt="0"/>
      <dgm:spPr/>
    </dgm:pt>
    <dgm:pt modelId="{E4C8C170-652D-436B-9A58-E2754D250D8A}" type="pres">
      <dgm:prSet presAssocID="{C5D2066B-D8C4-4C0F-A5E7-3A50BDAD3006}" presName="background" presStyleLbl="node0" presStyleIdx="1" presStyleCnt="2"/>
      <dgm:spPr/>
    </dgm:pt>
    <dgm:pt modelId="{F0BAF505-7B7C-4418-9D3C-D43257B41056}" type="pres">
      <dgm:prSet presAssocID="{C5D2066B-D8C4-4C0F-A5E7-3A50BDAD3006}" presName="text" presStyleLbl="fgAcc0" presStyleIdx="1" presStyleCnt="2">
        <dgm:presLayoutVars>
          <dgm:chPref val="3"/>
        </dgm:presLayoutVars>
      </dgm:prSet>
      <dgm:spPr/>
    </dgm:pt>
    <dgm:pt modelId="{81C5FA1B-AA4A-4100-A341-6B3FDF0A9C28}" type="pres">
      <dgm:prSet presAssocID="{C5D2066B-D8C4-4C0F-A5E7-3A50BDAD3006}" presName="hierChild2" presStyleCnt="0"/>
      <dgm:spPr/>
    </dgm:pt>
  </dgm:ptLst>
  <dgm:cxnLst>
    <dgm:cxn modelId="{0289652B-219E-4053-BCFA-BEE274B70777}" type="presOf" srcId="{C278F471-85C4-4E80-AF4A-8817BE6A07AB}" destId="{B8B153AC-9389-4646-B301-9E36EDD65C0E}" srcOrd="0" destOrd="0" presId="urn:microsoft.com/office/officeart/2005/8/layout/hierarchy1"/>
    <dgm:cxn modelId="{39FD8187-1C89-4651-A77D-62BE3975BCEF}" srcId="{E9B1CE26-5080-46AC-9E2D-B4F0331631AE}" destId="{C278F471-85C4-4E80-AF4A-8817BE6A07AB}" srcOrd="0" destOrd="0" parTransId="{8CC8300C-0389-47DC-A167-0C6D3DA7D33B}" sibTransId="{91FF9F8A-1E12-4FDE-AD02-FC66FAFB5D85}"/>
    <dgm:cxn modelId="{5F891092-5A7C-46A7-A455-4A1039DBBF20}" srcId="{E9B1CE26-5080-46AC-9E2D-B4F0331631AE}" destId="{C5D2066B-D8C4-4C0F-A5E7-3A50BDAD3006}" srcOrd="1" destOrd="0" parTransId="{25C23E30-4F44-449A-80D4-0A671408ACFC}" sibTransId="{1946509D-602D-49A7-9E8E-95B8832CB9DC}"/>
    <dgm:cxn modelId="{7F3DA6C0-DF48-4FB2-B43B-E71BCCD2E1AB}" type="presOf" srcId="{C5D2066B-D8C4-4C0F-A5E7-3A50BDAD3006}" destId="{F0BAF505-7B7C-4418-9D3C-D43257B41056}" srcOrd="0" destOrd="0" presId="urn:microsoft.com/office/officeart/2005/8/layout/hierarchy1"/>
    <dgm:cxn modelId="{D33AFCD9-C434-41A5-9A35-A15F7731D090}" type="presOf" srcId="{E9B1CE26-5080-46AC-9E2D-B4F0331631AE}" destId="{782329EA-B400-48AC-86EE-EB5DDBD35419}" srcOrd="0" destOrd="0" presId="urn:microsoft.com/office/officeart/2005/8/layout/hierarchy1"/>
    <dgm:cxn modelId="{6B2B1949-5E64-4430-BC53-DA91EF0EB509}" type="presParOf" srcId="{782329EA-B400-48AC-86EE-EB5DDBD35419}" destId="{02C0A731-EBC5-4461-A61D-276979E01D20}" srcOrd="0" destOrd="0" presId="urn:microsoft.com/office/officeart/2005/8/layout/hierarchy1"/>
    <dgm:cxn modelId="{796031F6-208F-4318-B866-06AD5E6828B4}" type="presParOf" srcId="{02C0A731-EBC5-4461-A61D-276979E01D20}" destId="{BBE9F445-F916-4C82-A23B-4B8B8B0702B3}" srcOrd="0" destOrd="0" presId="urn:microsoft.com/office/officeart/2005/8/layout/hierarchy1"/>
    <dgm:cxn modelId="{25DD9D93-7A39-413B-A085-45C37C82BBB6}" type="presParOf" srcId="{BBE9F445-F916-4C82-A23B-4B8B8B0702B3}" destId="{1C14445B-6960-42E5-85F9-B3A00E67EE71}" srcOrd="0" destOrd="0" presId="urn:microsoft.com/office/officeart/2005/8/layout/hierarchy1"/>
    <dgm:cxn modelId="{EBCB616C-2077-483D-8919-28F36CC4C9EB}" type="presParOf" srcId="{BBE9F445-F916-4C82-A23B-4B8B8B0702B3}" destId="{B8B153AC-9389-4646-B301-9E36EDD65C0E}" srcOrd="1" destOrd="0" presId="urn:microsoft.com/office/officeart/2005/8/layout/hierarchy1"/>
    <dgm:cxn modelId="{D1453213-842D-4B66-9BB5-A7E82A54F59A}" type="presParOf" srcId="{02C0A731-EBC5-4461-A61D-276979E01D20}" destId="{8294FE9C-845E-487D-AF7C-8D4EF0670A5C}" srcOrd="1" destOrd="0" presId="urn:microsoft.com/office/officeart/2005/8/layout/hierarchy1"/>
    <dgm:cxn modelId="{29B2F72A-DCF9-4E66-8B3B-7F13BE26463F}" type="presParOf" srcId="{782329EA-B400-48AC-86EE-EB5DDBD35419}" destId="{0DAEE527-4C24-4499-AB0B-E23232470398}" srcOrd="1" destOrd="0" presId="urn:microsoft.com/office/officeart/2005/8/layout/hierarchy1"/>
    <dgm:cxn modelId="{97810368-7B1A-4E4B-8810-7DB0426AA96D}" type="presParOf" srcId="{0DAEE527-4C24-4499-AB0B-E23232470398}" destId="{E8EA93D2-620C-4E25-887C-9AE14FBA3220}" srcOrd="0" destOrd="0" presId="urn:microsoft.com/office/officeart/2005/8/layout/hierarchy1"/>
    <dgm:cxn modelId="{5865D79E-55AE-461D-A440-E2A9466B91A3}" type="presParOf" srcId="{E8EA93D2-620C-4E25-887C-9AE14FBA3220}" destId="{E4C8C170-652D-436B-9A58-E2754D250D8A}" srcOrd="0" destOrd="0" presId="urn:microsoft.com/office/officeart/2005/8/layout/hierarchy1"/>
    <dgm:cxn modelId="{77874BCA-C033-433A-B90A-E684F59E85CE}" type="presParOf" srcId="{E8EA93D2-620C-4E25-887C-9AE14FBA3220}" destId="{F0BAF505-7B7C-4418-9D3C-D43257B41056}" srcOrd="1" destOrd="0" presId="urn:microsoft.com/office/officeart/2005/8/layout/hierarchy1"/>
    <dgm:cxn modelId="{ACA92A8E-3A9B-43FA-8972-9DD52CE0AD89}" type="presParOf" srcId="{0DAEE527-4C24-4499-AB0B-E23232470398}" destId="{81C5FA1B-AA4A-4100-A341-6B3FDF0A9C2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A575E-A817-40E1-B897-4B03F74A15DC}">
      <dsp:nvSpPr>
        <dsp:cNvPr id="0" name=""/>
        <dsp:cNvSpPr/>
      </dsp:nvSpPr>
      <dsp:spPr>
        <a:xfrm>
          <a:off x="282221" y="159118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A6B93D-C8C1-45E4-94BE-5375EE58CE92}">
      <dsp:nvSpPr>
        <dsp:cNvPr id="0" name=""/>
        <dsp:cNvSpPr/>
      </dsp:nvSpPr>
      <dsp:spPr>
        <a:xfrm>
          <a:off x="570337" y="447234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2E977D-AF4B-42C8-8BC9-3EA1C9857D2F}">
      <dsp:nvSpPr>
        <dsp:cNvPr id="0" name=""/>
        <dsp:cNvSpPr/>
      </dsp:nvSpPr>
      <dsp:spPr>
        <a:xfrm>
          <a:off x="1948202" y="159118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När fisket är gemensamt för flera fastigheter.</a:t>
          </a:r>
        </a:p>
      </dsp:txBody>
      <dsp:txXfrm>
        <a:off x="1948202" y="159118"/>
        <a:ext cx="3233964" cy="1371985"/>
      </dsp:txXfrm>
    </dsp:sp>
    <dsp:sp modelId="{CB2A4608-B1F4-4589-8BA5-D04B2B2DD442}">
      <dsp:nvSpPr>
        <dsp:cNvPr id="0" name=""/>
        <dsp:cNvSpPr/>
      </dsp:nvSpPr>
      <dsp:spPr>
        <a:xfrm>
          <a:off x="5745661" y="159118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ECAE95-A512-43E1-BF4F-62A37414C00B}">
      <dsp:nvSpPr>
        <dsp:cNvPr id="0" name=""/>
        <dsp:cNvSpPr/>
      </dsp:nvSpPr>
      <dsp:spPr>
        <a:xfrm>
          <a:off x="6033778" y="447234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97F46-13F1-4CBF-B6D6-DFEAE7C9A087}">
      <dsp:nvSpPr>
        <dsp:cNvPr id="0" name=""/>
        <dsp:cNvSpPr/>
      </dsp:nvSpPr>
      <dsp:spPr>
        <a:xfrm>
          <a:off x="7411643" y="159118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Delägarförvaltning – Delägarna beslutar gemensamt. Om delägarna inte kan komma överens i en viss fråga kan en delägare kontakta Lantmäteriet och begära ett så kallat delägarsammanträde. Vid ett delägarsammanträde kan delägarna fatta beslut i den aktuella frågan genom omröstning.</a:t>
          </a:r>
        </a:p>
      </dsp:txBody>
      <dsp:txXfrm>
        <a:off x="7411643" y="159118"/>
        <a:ext cx="3233964" cy="1371985"/>
      </dsp:txXfrm>
    </dsp:sp>
    <dsp:sp modelId="{C41E1514-0011-438A-A08B-49816A4E1704}">
      <dsp:nvSpPr>
        <dsp:cNvPr id="0" name=""/>
        <dsp:cNvSpPr/>
      </dsp:nvSpPr>
      <dsp:spPr>
        <a:xfrm>
          <a:off x="282221" y="2158301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D46C9-7034-4D5A-97B0-129CA72411B4}">
      <dsp:nvSpPr>
        <dsp:cNvPr id="0" name=""/>
        <dsp:cNvSpPr/>
      </dsp:nvSpPr>
      <dsp:spPr>
        <a:xfrm>
          <a:off x="570337" y="2446418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BD6B35-F35A-4B98-AC5F-5313DD95B169}">
      <dsp:nvSpPr>
        <dsp:cNvPr id="0" name=""/>
        <dsp:cNvSpPr/>
      </dsp:nvSpPr>
      <dsp:spPr>
        <a:xfrm>
          <a:off x="1948202" y="2158301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Föreningsförvaltning - I föreningsförvaltade samfälligheter kan frågor beslutas vid en föreningsstämma där delägarna röstar för att beslut ska kunna tas. I en föreningsförvaltad samfällighet måste det finnas en styrelse som ser till att de beslut som tas av medlemmarna genomförs.,</a:t>
          </a:r>
        </a:p>
      </dsp:txBody>
      <dsp:txXfrm>
        <a:off x="1948202" y="2158301"/>
        <a:ext cx="3233964" cy="1371985"/>
      </dsp:txXfrm>
    </dsp:sp>
    <dsp:sp modelId="{A1E80149-E591-413E-991E-0BF6678BD4ED}">
      <dsp:nvSpPr>
        <dsp:cNvPr id="0" name=""/>
        <dsp:cNvSpPr/>
      </dsp:nvSpPr>
      <dsp:spPr>
        <a:xfrm>
          <a:off x="5745661" y="2158301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D3C61-45B6-4967-8A64-1CC9D997AEE4}">
      <dsp:nvSpPr>
        <dsp:cNvPr id="0" name=""/>
        <dsp:cNvSpPr/>
      </dsp:nvSpPr>
      <dsp:spPr>
        <a:xfrm>
          <a:off x="6033778" y="2446418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29845-EDEF-4074-AD26-3F7363C0E667}">
      <dsp:nvSpPr>
        <dsp:cNvPr id="0" name=""/>
        <dsp:cNvSpPr/>
      </dsp:nvSpPr>
      <dsp:spPr>
        <a:xfrm>
          <a:off x="7411643" y="2158301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Lag (1973:1150) om förvaltning av samfälligheter</a:t>
          </a:r>
        </a:p>
      </dsp:txBody>
      <dsp:txXfrm>
        <a:off x="7411643" y="2158301"/>
        <a:ext cx="3233964" cy="1371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4445B-6960-42E5-85F9-B3A00E67EE71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153AC-9389-4646-B301-9E36EDD65C0E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Fisket är bundet till fastighetens vattenområde</a:t>
          </a:r>
        </a:p>
      </dsp:txBody>
      <dsp:txXfrm>
        <a:off x="608661" y="692298"/>
        <a:ext cx="4508047" cy="2799040"/>
      </dsp:txXfrm>
    </dsp:sp>
    <dsp:sp modelId="{E4C8C170-652D-436B-9A58-E2754D250D8A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BAF505-7B7C-4418-9D3C-D43257B41056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Förvaltningen åligger den enskilde fastighetsägaren</a:t>
          </a: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5E3F81-E1D4-0646-933E-1960F35F7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EEECA7-E0C4-614A-9C0F-4337531C6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C0C09D-9551-4D78-562C-DDE4FA55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077D99-933A-4F75-F488-2F3460E6A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C21B64-4F9E-5EF5-3E18-BDAFF077E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784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154985-CC51-8035-F1C2-0DA638973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F478F4-CD22-62BD-9687-51AB963A0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03D1A9-5ADA-3998-C25E-1E801653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D74867-6C91-8CFB-D4B8-623BBAC71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3D2A9B-5C7A-AA2A-9711-0DE0E6C3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74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03DB87E-0892-4213-FE3E-6B4FC5961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5E78EE5-FE41-AED7-94EA-2E9EC04CB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104538-D99B-9000-BA83-E3710C9A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8691C5-9C6C-8FBE-B76F-68CB6D84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B56A57-A40C-1E8E-9A52-F4D170F2E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600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AE1075-B357-5BBA-B761-1E511032D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B0E61A-7ADD-873F-63A7-D49AE44A6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6584D4-2AEA-6A61-9EF2-30584946B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C7C0EC-7D22-DE23-AA61-78B684F4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EF31B9-C869-7B6D-E444-6ADFDB0DE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11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0D3D76-4943-E4F9-83F8-4D414E326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10BA3D-68FA-EF65-5B43-5585D17DC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0A2860-9F8F-121A-81AD-2E56BBFD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16064A8-73B2-0634-242F-4F9BA457B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929F0F-4760-E445-5663-83796CAF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852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003B4E-5BC9-8AAB-7A11-FC4B1E20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418EDC-7F03-D597-CA9B-8C0BDBE6A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0909071-D373-EB10-A30E-694D6F521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7C4C835-E296-2BA3-39BB-3C9B4D95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5151F5-5933-5FB3-F4A7-05C24E46B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8934B93-45E1-8353-A546-6C40A96B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162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DAD1AA-63E9-A072-9B9A-0ABDF165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910EC8D-2CA4-B798-794A-2D4444F59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2BE40D9-1E65-3C5E-A28E-10167032C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2C0BCC2-ECF7-37F4-EE03-710361DE4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E193520-2138-02F5-0DD3-BB78BEB24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C64276C-7298-9EFC-3D3B-31B97E27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62979E2-C1FB-B234-EA15-4F5ACFEE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E895E93-B4F3-A249-FC50-03025946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723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B6D202-FE7F-C9FE-A953-C35E2CBF9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21C091A-3A3A-7071-BAA3-7979E4BC9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6A440A-D202-88EB-ADF4-AD3E59FC6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8F0B49D-418B-6E41-A006-E155149EE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938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88ED46A-77B8-00A6-8E3B-2BC95C87B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0C071B6-4CAB-51C3-3ECA-92500A122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AA69EEC-0377-52F2-2F64-97D0E37C7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1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5F5AED-DE3D-7472-7785-6069A99CF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471086-DB52-99AC-76D4-6FE177A1A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E6E4DF-91DC-30B0-8ED9-FAA26DEF3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5CB9FFA-BD2C-C177-971F-EB1321BD6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5C2220-D4E6-177A-825C-21B514CD8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DA00BD8-D10B-A559-D6AC-F82865F7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606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37B117-CFA7-EA7E-AB0D-F36F45892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9C02B4-736B-0FC1-A12F-C3F6F4811F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316E4D-458A-E997-FAC9-1AFD93D7B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34BCFA-E501-0465-460A-CC7ACC97D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4BB5D5-26CA-1B88-08DE-FEA2993E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D3A95FB-D5AE-7BBB-57B3-C63BD778E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831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B4F6515-873F-BB41-12AC-75B0BA802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425EB9-8AED-6C59-27C2-BF816B178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F18746-A144-3A5B-7D80-B908CAE073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E45D80-688B-4D31-B66F-616639EE4574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387C6E-28A7-1363-4640-5AA693FC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2C8594-D33E-4A5F-0B16-AC944283E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836B26-D2E2-4AE3-B91C-34F0857D85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662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7471E4-153B-EE67-A302-F3BDC4189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>
                <a:solidFill>
                  <a:srgbClr val="FFFFFF"/>
                </a:solidFill>
              </a:rPr>
              <a:t>Förvaltning av fisket på enskilt vatten</a:t>
            </a:r>
            <a:br>
              <a:rPr lang="sv-SE" sz="4800" dirty="0">
                <a:solidFill>
                  <a:srgbClr val="FFFFFF"/>
                </a:solidFill>
              </a:rPr>
            </a:br>
            <a:endParaRPr lang="sv-SE" sz="4800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C310DD7-59C0-0B35-60C6-CD8227F37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sv-SE" dirty="0"/>
              <a:t>Vilka tillvägagångssätt finns?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1A5AD96-4B0F-408E-0AAE-6632FD478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942" y="5063418"/>
            <a:ext cx="20002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40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65ABFBB-9C9A-C975-C3A1-994DE2A82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Samfällighet</a:t>
            </a:r>
          </a:p>
        </p:txBody>
      </p:sp>
      <p:graphicFrame>
        <p:nvGraphicFramePr>
          <p:cNvPr id="18" name="Platshållare för innehåll 2">
            <a:extLst>
              <a:ext uri="{FF2B5EF4-FFF2-40B4-BE49-F238E27FC236}">
                <a16:creationId xmlns:a16="http://schemas.microsoft.com/office/drawing/2014/main" id="{4F52446F-F55B-EB9A-8F1D-57145470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80927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318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91EB552-E9A3-FCAA-2DE2-2C3E4B17E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Enskilt fiske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46EFFC19-38DE-2D05-88D3-C5FBFB22CA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1013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512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BD6785F-FADF-32CF-CF8D-E18F8EE0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Tillsammans</a:t>
            </a:r>
            <a:r>
              <a:rPr lang="en-US" sz="6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6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kan</a:t>
            </a:r>
            <a:r>
              <a:rPr lang="en-US" sz="6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dessa </a:t>
            </a:r>
            <a:r>
              <a:rPr lang="en-US" sz="6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förvaltningsmodeller</a:t>
            </a:r>
            <a:r>
              <a:rPr lang="en-US" sz="6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bilda</a:t>
            </a:r>
            <a:r>
              <a:rPr lang="en-US" sz="6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6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6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543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44F92A-51D5-E0D7-7469-5070973BB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sv-SE" sz="2200"/>
              <a:t>Fiskevårdsområdesförening	</a:t>
            </a:r>
          </a:p>
        </p:txBody>
      </p:sp>
      <p:sp>
        <p:nvSpPr>
          <p:cNvPr id="28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BC820209-8661-26BE-CAA5-30EAD7588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sv-SE" sz="1500" dirty="0"/>
              <a:t>Rättighetssamfällighet</a:t>
            </a:r>
          </a:p>
          <a:p>
            <a:r>
              <a:rPr lang="sv-SE" sz="1500" dirty="0"/>
              <a:t>Består av två eller flera fastigheter</a:t>
            </a:r>
          </a:p>
          <a:p>
            <a:r>
              <a:rPr lang="sv-SE" sz="1500" dirty="0"/>
              <a:t>Bildas genom överenskommelse eller förrättning</a:t>
            </a:r>
          </a:p>
          <a:p>
            <a:r>
              <a:rPr lang="sv-SE" sz="1500" dirty="0"/>
              <a:t>Länsstyrelsen beslutar om bildandet och fastställer stadgar</a:t>
            </a:r>
          </a:p>
          <a:p>
            <a:r>
              <a:rPr lang="sv-SE" sz="1500" dirty="0"/>
              <a:t>Den som äger fiske är medlem i föreningen</a:t>
            </a:r>
          </a:p>
          <a:p>
            <a:r>
              <a:rPr lang="sv-SE" sz="1500" dirty="0"/>
              <a:t>Lag (1981:533) om fiskevårdsområden</a:t>
            </a:r>
          </a:p>
          <a:p>
            <a:pPr marL="0" indent="0">
              <a:buNone/>
            </a:pPr>
            <a:endParaRPr lang="sv-SE" sz="15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9B7F2C-777B-938B-11A3-87F0934AD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77520" y="1837943"/>
            <a:ext cx="5576407" cy="422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042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ED6A62F-9D99-1FF2-0D79-6A5895F96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Andra förvaltningsformer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BF0CAD-52B1-BE5A-E3D7-F91CB9C75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5" y="685340"/>
            <a:ext cx="9724031" cy="3683358"/>
          </a:xfrm>
        </p:spPr>
        <p:txBody>
          <a:bodyPr anchor="ctr">
            <a:normAutofit/>
          </a:bodyPr>
          <a:lstStyle/>
          <a:p>
            <a:r>
              <a:rPr lang="sv-SE" sz="2000" dirty="0"/>
              <a:t>Fiskevårdsförening </a:t>
            </a:r>
          </a:p>
          <a:p>
            <a:r>
              <a:rPr lang="sv-SE" sz="2000" dirty="0"/>
              <a:t>Gemensamhetsfiske (Enligt äldre lag)</a:t>
            </a:r>
          </a:p>
          <a:p>
            <a:r>
              <a:rPr lang="sv-SE" sz="2000" dirty="0"/>
              <a:t>Ideella organisationer (fiskeklubbar)</a:t>
            </a:r>
          </a:p>
        </p:txBody>
      </p:sp>
    </p:spTree>
    <p:extLst>
      <p:ext uri="{BB962C8B-B14F-4D97-AF65-F5344CB8AC3E}">
        <p14:creationId xmlns:p14="http://schemas.microsoft.com/office/powerpoint/2010/main" val="3318381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8B0260C65F5547A819B3486DFC1661" ma:contentTypeVersion="13" ma:contentTypeDescription="Skapa ett nytt dokument." ma:contentTypeScope="" ma:versionID="0fe47b35894cb734bc1e78e02bb30752">
  <xsd:schema xmlns:xsd="http://www.w3.org/2001/XMLSchema" xmlns:xs="http://www.w3.org/2001/XMLSchema" xmlns:p="http://schemas.microsoft.com/office/2006/metadata/properties" xmlns:ns2="7a977da9-e7b7-4e2e-a4ce-acb76104de5a" xmlns:ns3="39cbc6e8-f651-4416-ad17-adc969c48315" targetNamespace="http://schemas.microsoft.com/office/2006/metadata/properties" ma:root="true" ma:fieldsID="1f6da9f052f29fc2ba164c9b8b826a8c" ns2:_="" ns3:_="">
    <xsd:import namespace="7a977da9-e7b7-4e2e-a4ce-acb76104de5a"/>
    <xsd:import namespace="39cbc6e8-f651-4416-ad17-adc969c48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977da9-e7b7-4e2e-a4ce-acb76104de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2d39b1a0-9e0b-4540-9959-5e32b8c172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bc6e8-f651-4416-ad17-adc969c4831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f381afc-dd91-44b0-bbbb-488817b79f4f}" ma:internalName="TaxCatchAll" ma:showField="CatchAllData" ma:web="39cbc6e8-f651-4416-ad17-adc969c48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cbc6e8-f651-4416-ad17-adc969c48315" xsi:nil="true"/>
    <lcf76f155ced4ddcb4097134ff3c332f xmlns="7a977da9-e7b7-4e2e-a4ce-acb76104de5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AE9BEB-E87F-4E50-9EAC-C866225402EE}"/>
</file>

<file path=customXml/itemProps2.xml><?xml version="1.0" encoding="utf-8"?>
<ds:datastoreItem xmlns:ds="http://schemas.openxmlformats.org/officeDocument/2006/customXml" ds:itemID="{A0B8D220-6435-413A-B107-74DD3B103322}"/>
</file>

<file path=customXml/itemProps3.xml><?xml version="1.0" encoding="utf-8"?>
<ds:datastoreItem xmlns:ds="http://schemas.openxmlformats.org/officeDocument/2006/customXml" ds:itemID="{AC6FF532-23E4-4625-BCFA-BF68D7F9FC1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180</Words>
  <Application>Microsoft Office PowerPoint</Application>
  <PresentationFormat>Bredbild</PresentationFormat>
  <Paragraphs>22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Office-tema</vt:lpstr>
      <vt:lpstr>Förvaltning av fisket på enskilt vatten </vt:lpstr>
      <vt:lpstr>Samfällighet</vt:lpstr>
      <vt:lpstr>Enskilt fiske</vt:lpstr>
      <vt:lpstr>Tillsammans  kan dessa förvaltningsmodeller bilda  </vt:lpstr>
      <vt:lpstr>Fiskevårdsområdesförening </vt:lpstr>
      <vt:lpstr>Andra förvaltningsformer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Niklas Persson</dc:creator>
  <cp:lastModifiedBy>Niklas Persson</cp:lastModifiedBy>
  <cp:revision>1</cp:revision>
  <dcterms:created xsi:type="dcterms:W3CDTF">2025-08-14T08:59:35Z</dcterms:created>
  <dcterms:modified xsi:type="dcterms:W3CDTF">2025-11-12T13:59:38Z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0x010100928B0260C65F5547A819B3486DFC1661</vt:lpwstr>
  </property>
</Properties>
</file>