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7"/>
  </p:notesMasterIdLst>
  <p:sldIdLst>
    <p:sldId id="256" r:id="rId2"/>
    <p:sldId id="257" r:id="rId3"/>
    <p:sldId id="260"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E987BB-7E55-48DA-BE8B-D508DC972C21}" v="2" dt="2025-11-12T08:10:44.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las Persson" userId="62b77f00-c5b8-45f4-ac6f-31eb5a706aa8" providerId="ADAL" clId="{684211CA-3946-4544-85AA-398AFB26D765}"/>
    <pc:docChg chg="undo custSel modSld sldOrd">
      <pc:chgData name="Niklas Persson" userId="62b77f00-c5b8-45f4-ac6f-31eb5a706aa8" providerId="ADAL" clId="{684211CA-3946-4544-85AA-398AFB26D765}" dt="2025-11-12T08:10:44.386" v="24" actId="1076"/>
      <pc:docMkLst>
        <pc:docMk/>
      </pc:docMkLst>
      <pc:sldChg chg="addSp modSp mod setBg">
        <pc:chgData name="Niklas Persson" userId="62b77f00-c5b8-45f4-ac6f-31eb5a706aa8" providerId="ADAL" clId="{684211CA-3946-4544-85AA-398AFB26D765}" dt="2025-11-12T08:10:44.386" v="24" actId="1076"/>
        <pc:sldMkLst>
          <pc:docMk/>
          <pc:sldMk cId="4154825902" sldId="256"/>
        </pc:sldMkLst>
        <pc:spChg chg="mod ord">
          <ac:chgData name="Niklas Persson" userId="62b77f00-c5b8-45f4-ac6f-31eb5a706aa8" providerId="ADAL" clId="{684211CA-3946-4544-85AA-398AFB26D765}" dt="2025-10-23T15:40:54.921" v="5" actId="26606"/>
          <ac:spMkLst>
            <pc:docMk/>
            <pc:sldMk cId="4154825902" sldId="256"/>
            <ac:spMk id="2" creationId="{20F5A874-1FB5-BA47-6AFF-1DD000CF87E1}"/>
          </ac:spMkLst>
        </pc:spChg>
        <pc:spChg chg="mod">
          <ac:chgData name="Niklas Persson" userId="62b77f00-c5b8-45f4-ac6f-31eb5a706aa8" providerId="ADAL" clId="{684211CA-3946-4544-85AA-398AFB26D765}" dt="2025-10-23T15:40:54.921" v="5" actId="26606"/>
          <ac:spMkLst>
            <pc:docMk/>
            <pc:sldMk cId="4154825902" sldId="256"/>
            <ac:spMk id="3" creationId="{5ED2985C-AD19-AA08-837A-8A6C5D1A2825}"/>
          </ac:spMkLst>
        </pc:spChg>
        <pc:spChg chg="add">
          <ac:chgData name="Niklas Persson" userId="62b77f00-c5b8-45f4-ac6f-31eb5a706aa8" providerId="ADAL" clId="{684211CA-3946-4544-85AA-398AFB26D765}" dt="2025-10-23T15:40:54.921" v="5" actId="26606"/>
          <ac:spMkLst>
            <pc:docMk/>
            <pc:sldMk cId="4154825902" sldId="256"/>
            <ac:spMk id="8" creationId="{4C0648FB-4388-443C-8D4E-4A9FF0336078}"/>
          </ac:spMkLst>
        </pc:spChg>
        <pc:spChg chg="add">
          <ac:chgData name="Niklas Persson" userId="62b77f00-c5b8-45f4-ac6f-31eb5a706aa8" providerId="ADAL" clId="{684211CA-3946-4544-85AA-398AFB26D765}" dt="2025-10-23T15:40:54.921" v="5" actId="26606"/>
          <ac:spMkLst>
            <pc:docMk/>
            <pc:sldMk cId="4154825902" sldId="256"/>
            <ac:spMk id="10" creationId="{4A8D762E-DA8D-419A-BA44-68B93D3D92F8}"/>
          </ac:spMkLst>
        </pc:spChg>
        <pc:picChg chg="add mod">
          <ac:chgData name="Niklas Persson" userId="62b77f00-c5b8-45f4-ac6f-31eb5a706aa8" providerId="ADAL" clId="{684211CA-3946-4544-85AA-398AFB26D765}" dt="2025-11-12T08:10:44.386" v="24" actId="1076"/>
          <ac:picMkLst>
            <pc:docMk/>
            <pc:sldMk cId="4154825902" sldId="256"/>
            <ac:picMk id="1026" creationId="{0CAA6DC0-3F35-87A1-B209-6A070B6CF8EB}"/>
          </ac:picMkLst>
        </pc:picChg>
        <pc:cxnChg chg="add">
          <ac:chgData name="Niklas Persson" userId="62b77f00-c5b8-45f4-ac6f-31eb5a706aa8" providerId="ADAL" clId="{684211CA-3946-4544-85AA-398AFB26D765}" dt="2025-10-23T15:40:54.921" v="5" actId="26606"/>
          <ac:cxnSpMkLst>
            <pc:docMk/>
            <pc:sldMk cId="4154825902" sldId="256"/>
            <ac:cxnSpMk id="12" creationId="{47F95953-8E19-4C01-997F-0E959B52B7AB}"/>
          </ac:cxnSpMkLst>
        </pc:cxnChg>
      </pc:sldChg>
      <pc:sldChg chg="addSp delSp modSp mod ord setBg">
        <pc:chgData name="Niklas Persson" userId="62b77f00-c5b8-45f4-ac6f-31eb5a706aa8" providerId="ADAL" clId="{684211CA-3946-4544-85AA-398AFB26D765}" dt="2025-10-23T15:44:40.207" v="22"/>
        <pc:sldMkLst>
          <pc:docMk/>
          <pc:sldMk cId="2153348762" sldId="257"/>
        </pc:sldMkLst>
        <pc:spChg chg="mod">
          <ac:chgData name="Niklas Persson" userId="62b77f00-c5b8-45f4-ac6f-31eb5a706aa8" providerId="ADAL" clId="{684211CA-3946-4544-85AA-398AFB26D765}" dt="2025-10-23T15:41:12.368" v="7" actId="26606"/>
          <ac:spMkLst>
            <pc:docMk/>
            <pc:sldMk cId="2153348762" sldId="257"/>
            <ac:spMk id="2" creationId="{BFE0432E-6752-0413-0AC2-3854E85402A5}"/>
          </ac:spMkLst>
        </pc:spChg>
        <pc:spChg chg="add">
          <ac:chgData name="Niklas Persson" userId="62b77f00-c5b8-45f4-ac6f-31eb5a706aa8" providerId="ADAL" clId="{684211CA-3946-4544-85AA-398AFB26D765}" dt="2025-10-23T15:41:12.368" v="7" actId="26606"/>
          <ac:spMkLst>
            <pc:docMk/>
            <pc:sldMk cId="2153348762" sldId="257"/>
            <ac:spMk id="9" creationId="{F7422F06-6017-4361-8872-E0E2CEB20B48}"/>
          </ac:spMkLst>
        </pc:spChg>
        <pc:graphicFrameChg chg="add">
          <ac:chgData name="Niklas Persson" userId="62b77f00-c5b8-45f4-ac6f-31eb5a706aa8" providerId="ADAL" clId="{684211CA-3946-4544-85AA-398AFB26D765}" dt="2025-10-23T15:41:12.368" v="7" actId="26606"/>
          <ac:graphicFrameMkLst>
            <pc:docMk/>
            <pc:sldMk cId="2153348762" sldId="257"/>
            <ac:graphicFrameMk id="5" creationId="{090FBBA1-1B75-E664-12CD-4406B193B6F8}"/>
          </ac:graphicFrameMkLst>
        </pc:graphicFrameChg>
      </pc:sldChg>
      <pc:sldChg chg="addSp delSp modSp mod setBg">
        <pc:chgData name="Niklas Persson" userId="62b77f00-c5b8-45f4-ac6f-31eb5a706aa8" providerId="ADAL" clId="{684211CA-3946-4544-85AA-398AFB26D765}" dt="2025-10-23T15:41:22.191" v="8" actId="26606"/>
        <pc:sldMkLst>
          <pc:docMk/>
          <pc:sldMk cId="1480621173" sldId="258"/>
        </pc:sldMkLst>
        <pc:spChg chg="mod">
          <ac:chgData name="Niklas Persson" userId="62b77f00-c5b8-45f4-ac6f-31eb5a706aa8" providerId="ADAL" clId="{684211CA-3946-4544-85AA-398AFB26D765}" dt="2025-10-23T15:41:22.191" v="8" actId="26606"/>
          <ac:spMkLst>
            <pc:docMk/>
            <pc:sldMk cId="1480621173" sldId="258"/>
            <ac:spMk id="2" creationId="{34AE5BA6-6A65-AA54-8DA6-DD6705BD0EFB}"/>
          </ac:spMkLst>
        </pc:spChg>
        <pc:spChg chg="add">
          <ac:chgData name="Niklas Persson" userId="62b77f00-c5b8-45f4-ac6f-31eb5a706aa8" providerId="ADAL" clId="{684211CA-3946-4544-85AA-398AFB26D765}" dt="2025-10-23T15:41:22.191" v="8" actId="26606"/>
          <ac:spMkLst>
            <pc:docMk/>
            <pc:sldMk cId="1480621173" sldId="258"/>
            <ac:spMk id="9" creationId="{F7422F06-6017-4361-8872-E0E2CEB20B48}"/>
          </ac:spMkLst>
        </pc:spChg>
        <pc:graphicFrameChg chg="add">
          <ac:chgData name="Niklas Persson" userId="62b77f00-c5b8-45f4-ac6f-31eb5a706aa8" providerId="ADAL" clId="{684211CA-3946-4544-85AA-398AFB26D765}" dt="2025-10-23T15:41:22.191" v="8" actId="26606"/>
          <ac:graphicFrameMkLst>
            <pc:docMk/>
            <pc:sldMk cId="1480621173" sldId="258"/>
            <ac:graphicFrameMk id="5" creationId="{7AAC6D1F-0901-ECEF-3A9B-891E0FB0D896}"/>
          </ac:graphicFrameMkLst>
        </pc:graphicFrameChg>
      </pc:sldChg>
      <pc:sldChg chg="addSp delSp modSp mod setBg setClrOvrMap">
        <pc:chgData name="Niklas Persson" userId="62b77f00-c5b8-45f4-ac6f-31eb5a706aa8" providerId="ADAL" clId="{684211CA-3946-4544-85AA-398AFB26D765}" dt="2025-10-23T15:44:06.958" v="20" actId="27636"/>
        <pc:sldMkLst>
          <pc:docMk/>
          <pc:sldMk cId="3555508214" sldId="259"/>
        </pc:sldMkLst>
        <pc:spChg chg="mod ord">
          <ac:chgData name="Niklas Persson" userId="62b77f00-c5b8-45f4-ac6f-31eb5a706aa8" providerId="ADAL" clId="{684211CA-3946-4544-85AA-398AFB26D765}" dt="2025-10-23T15:41:57.304" v="15" actId="26606"/>
          <ac:spMkLst>
            <pc:docMk/>
            <pc:sldMk cId="3555508214" sldId="259"/>
            <ac:spMk id="2" creationId="{08237400-3102-D299-0CD4-92137CCDA86B}"/>
          </ac:spMkLst>
        </pc:spChg>
        <pc:spChg chg="mod">
          <ac:chgData name="Niklas Persson" userId="62b77f00-c5b8-45f4-ac6f-31eb5a706aa8" providerId="ADAL" clId="{684211CA-3946-4544-85AA-398AFB26D765}" dt="2025-10-23T15:44:06.958" v="20" actId="27636"/>
          <ac:spMkLst>
            <pc:docMk/>
            <pc:sldMk cId="3555508214" sldId="259"/>
            <ac:spMk id="3" creationId="{17226AF5-66C2-4BA8-694A-12BC69B7ADF7}"/>
          </ac:spMkLst>
        </pc:spChg>
        <pc:spChg chg="add">
          <ac:chgData name="Niklas Persson" userId="62b77f00-c5b8-45f4-ac6f-31eb5a706aa8" providerId="ADAL" clId="{684211CA-3946-4544-85AA-398AFB26D765}" dt="2025-10-23T15:41:57.304" v="15" actId="26606"/>
          <ac:spMkLst>
            <pc:docMk/>
            <pc:sldMk cId="3555508214" sldId="259"/>
            <ac:spMk id="12" creationId="{C575C10F-5FA1-48E0-9E3A-852A33AFD80E}"/>
          </ac:spMkLst>
        </pc:spChg>
        <pc:spChg chg="add">
          <ac:chgData name="Niklas Persson" userId="62b77f00-c5b8-45f4-ac6f-31eb5a706aa8" providerId="ADAL" clId="{684211CA-3946-4544-85AA-398AFB26D765}" dt="2025-10-23T15:41:57.304" v="15" actId="26606"/>
          <ac:spMkLst>
            <pc:docMk/>
            <pc:sldMk cId="3555508214" sldId="259"/>
            <ac:spMk id="16" creationId="{CB65F1FB-88AD-4C33-8456-49272EFD3BC9}"/>
          </ac:spMkLst>
        </pc:spChg>
        <pc:spChg chg="add">
          <ac:chgData name="Niklas Persson" userId="62b77f00-c5b8-45f4-ac6f-31eb5a706aa8" providerId="ADAL" clId="{684211CA-3946-4544-85AA-398AFB26D765}" dt="2025-10-23T15:41:57.304" v="15" actId="26606"/>
          <ac:spMkLst>
            <pc:docMk/>
            <pc:sldMk cId="3555508214" sldId="259"/>
            <ac:spMk id="17" creationId="{D4CFFEC7-E77E-419D-B1B5-335DA4C743B8}"/>
          </ac:spMkLst>
        </pc:spChg>
      </pc:sldChg>
      <pc:sldChg chg="addSp delSp modSp mod setBg">
        <pc:chgData name="Niklas Persson" userId="62b77f00-c5b8-45f4-ac6f-31eb5a706aa8" providerId="ADAL" clId="{684211CA-3946-4544-85AA-398AFB26D765}" dt="2025-10-23T15:41:00.356" v="6" actId="26606"/>
        <pc:sldMkLst>
          <pc:docMk/>
          <pc:sldMk cId="3758995868" sldId="260"/>
        </pc:sldMkLst>
        <pc:spChg chg="mod">
          <ac:chgData name="Niklas Persson" userId="62b77f00-c5b8-45f4-ac6f-31eb5a706aa8" providerId="ADAL" clId="{684211CA-3946-4544-85AA-398AFB26D765}" dt="2025-10-23T15:41:00.356" v="6" actId="26606"/>
          <ac:spMkLst>
            <pc:docMk/>
            <pc:sldMk cId="3758995868" sldId="260"/>
            <ac:spMk id="2" creationId="{748F83DD-B699-C995-8E19-E36C2FBD0072}"/>
          </ac:spMkLst>
        </pc:spChg>
        <pc:spChg chg="add">
          <ac:chgData name="Niklas Persson" userId="62b77f00-c5b8-45f4-ac6f-31eb5a706aa8" providerId="ADAL" clId="{684211CA-3946-4544-85AA-398AFB26D765}" dt="2025-10-23T15:41:00.356" v="6" actId="26606"/>
          <ac:spMkLst>
            <pc:docMk/>
            <pc:sldMk cId="3758995868" sldId="260"/>
            <ac:spMk id="9" creationId="{F7422F06-6017-4361-8872-E0E2CEB20B48}"/>
          </ac:spMkLst>
        </pc:spChg>
        <pc:graphicFrameChg chg="add">
          <ac:chgData name="Niklas Persson" userId="62b77f00-c5b8-45f4-ac6f-31eb5a706aa8" providerId="ADAL" clId="{684211CA-3946-4544-85AA-398AFB26D765}" dt="2025-10-23T15:41:00.356" v="6" actId="26606"/>
          <ac:graphicFrameMkLst>
            <pc:docMk/>
            <pc:sldMk cId="3758995868" sldId="260"/>
            <ac:graphicFrameMk id="5" creationId="{3D183CC2-CDF4-4814-9DDD-50A83854C593}"/>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465400-3BD3-4B12-945F-ACC66BA5B604}"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8DEE2C1C-4520-4B8B-8091-FDC911938E22}">
      <dgm:prSet/>
      <dgm:spPr/>
      <dgm:t>
        <a:bodyPr/>
        <a:lstStyle/>
        <a:p>
          <a:r>
            <a:rPr lang="en-US"/>
            <a:t>Allmänt vatten = Kammarkollegiet</a:t>
          </a:r>
        </a:p>
      </dgm:t>
    </dgm:pt>
    <dgm:pt modelId="{18DC657C-C176-470C-9CB3-0A306B1AE97D}" type="parTrans" cxnId="{A9611AE1-36DF-4852-B8BF-FDC5C14E708D}">
      <dgm:prSet/>
      <dgm:spPr/>
      <dgm:t>
        <a:bodyPr/>
        <a:lstStyle/>
        <a:p>
          <a:endParaRPr lang="en-US"/>
        </a:p>
      </dgm:t>
    </dgm:pt>
    <dgm:pt modelId="{6DCC5BC9-20CE-494E-8534-23598DBCE866}" type="sibTrans" cxnId="{A9611AE1-36DF-4852-B8BF-FDC5C14E708D}">
      <dgm:prSet/>
      <dgm:spPr/>
      <dgm:t>
        <a:bodyPr/>
        <a:lstStyle/>
        <a:p>
          <a:endParaRPr lang="en-US"/>
        </a:p>
      </dgm:t>
    </dgm:pt>
    <dgm:pt modelId="{0D7867D8-7692-44B5-A8DA-57ACF4D980E0}">
      <dgm:prSet/>
      <dgm:spPr/>
      <dgm:t>
        <a:bodyPr/>
        <a:lstStyle/>
        <a:p>
          <a:r>
            <a:rPr lang="en-US"/>
            <a:t>Enligt JB 1 kap. 3 § har fastighetsgräns den sträckning som med säkerhet kan fastställas i tur och ordning av markering i terrängen, förrättningskarta jämte handlingar eller karta och andra handlingar.</a:t>
          </a:r>
        </a:p>
      </dgm:t>
    </dgm:pt>
    <dgm:pt modelId="{CB3E86B1-56DD-4B99-B4E1-40557B95DD2D}" type="parTrans" cxnId="{BC7D1AFE-0FCF-42CF-B02F-D690F3464B6F}">
      <dgm:prSet/>
      <dgm:spPr/>
      <dgm:t>
        <a:bodyPr/>
        <a:lstStyle/>
        <a:p>
          <a:endParaRPr lang="en-US"/>
        </a:p>
      </dgm:t>
    </dgm:pt>
    <dgm:pt modelId="{6378B1B6-FE15-4C5B-8CDD-5FFB7B8CDE56}" type="sibTrans" cxnId="{BC7D1AFE-0FCF-42CF-B02F-D690F3464B6F}">
      <dgm:prSet/>
      <dgm:spPr/>
      <dgm:t>
        <a:bodyPr/>
        <a:lstStyle/>
        <a:p>
          <a:endParaRPr lang="en-US"/>
        </a:p>
      </dgm:t>
    </dgm:pt>
    <dgm:pt modelId="{3E70EB25-1BFD-477D-AB2B-E7FBD7E589D4}">
      <dgm:prSet/>
      <dgm:spPr/>
      <dgm:t>
        <a:bodyPr/>
        <a:lstStyle/>
        <a:p>
          <a:r>
            <a:rPr lang="en-US"/>
            <a:t>Om gräns i vatten fortfarande inte kan utläsas gäller så kallat 1:5-vatten enligt JB 1 kap. 5 § där vatten tillfaller den fastighet som befinner sig närmast. I denna paragraf står det att ‘’Har stranden förskjutits, är dess tidigare läge, om det kan fastställas, avgörande för gränsens sträckning’’.</a:t>
          </a:r>
        </a:p>
      </dgm:t>
    </dgm:pt>
    <dgm:pt modelId="{C4EBAD5A-5F62-4D39-B4A2-C35C1AD3D4BB}" type="parTrans" cxnId="{3E0FC489-9CE7-40BA-9AE0-6144273B81F8}">
      <dgm:prSet/>
      <dgm:spPr/>
      <dgm:t>
        <a:bodyPr/>
        <a:lstStyle/>
        <a:p>
          <a:endParaRPr lang="en-US"/>
        </a:p>
      </dgm:t>
    </dgm:pt>
    <dgm:pt modelId="{03912793-398B-45BD-AA2D-75D36C87AA44}" type="sibTrans" cxnId="{3E0FC489-9CE7-40BA-9AE0-6144273B81F8}">
      <dgm:prSet/>
      <dgm:spPr/>
      <dgm:t>
        <a:bodyPr/>
        <a:lstStyle/>
        <a:p>
          <a:endParaRPr lang="en-US"/>
        </a:p>
      </dgm:t>
    </dgm:pt>
    <dgm:pt modelId="{7F64DEF4-9C1E-4155-8A45-E3D553F9D890}" type="pres">
      <dgm:prSet presAssocID="{20465400-3BD3-4B12-945F-ACC66BA5B604}" presName="Name0" presStyleCnt="0">
        <dgm:presLayoutVars>
          <dgm:dir/>
          <dgm:animLvl val="lvl"/>
          <dgm:resizeHandles val="exact"/>
        </dgm:presLayoutVars>
      </dgm:prSet>
      <dgm:spPr/>
    </dgm:pt>
    <dgm:pt modelId="{50B1E258-EC31-45EE-BF88-E133B888F2A4}" type="pres">
      <dgm:prSet presAssocID="{3E70EB25-1BFD-477D-AB2B-E7FBD7E589D4}" presName="boxAndChildren" presStyleCnt="0"/>
      <dgm:spPr/>
    </dgm:pt>
    <dgm:pt modelId="{87B67F3E-0A7A-4021-A7A8-BC82B6936397}" type="pres">
      <dgm:prSet presAssocID="{3E70EB25-1BFD-477D-AB2B-E7FBD7E589D4}" presName="parentTextBox" presStyleLbl="node1" presStyleIdx="0" presStyleCnt="3"/>
      <dgm:spPr/>
    </dgm:pt>
    <dgm:pt modelId="{99CACA81-0CEE-435E-838A-C4223EA3BA05}" type="pres">
      <dgm:prSet presAssocID="{6378B1B6-FE15-4C5B-8CDD-5FFB7B8CDE56}" presName="sp" presStyleCnt="0"/>
      <dgm:spPr/>
    </dgm:pt>
    <dgm:pt modelId="{03CB93F1-5C3C-4021-91EB-EB52BFE6830E}" type="pres">
      <dgm:prSet presAssocID="{0D7867D8-7692-44B5-A8DA-57ACF4D980E0}" presName="arrowAndChildren" presStyleCnt="0"/>
      <dgm:spPr/>
    </dgm:pt>
    <dgm:pt modelId="{03A39863-F720-4E3A-B2AD-D38D4850E4F4}" type="pres">
      <dgm:prSet presAssocID="{0D7867D8-7692-44B5-A8DA-57ACF4D980E0}" presName="parentTextArrow" presStyleLbl="node1" presStyleIdx="1" presStyleCnt="3"/>
      <dgm:spPr/>
    </dgm:pt>
    <dgm:pt modelId="{B8D36B84-7962-4B9A-AEAD-BC6A49470F59}" type="pres">
      <dgm:prSet presAssocID="{6DCC5BC9-20CE-494E-8534-23598DBCE866}" presName="sp" presStyleCnt="0"/>
      <dgm:spPr/>
    </dgm:pt>
    <dgm:pt modelId="{38B0E356-51D4-4B2F-9089-8DCD00AB9A5E}" type="pres">
      <dgm:prSet presAssocID="{8DEE2C1C-4520-4B8B-8091-FDC911938E22}" presName="arrowAndChildren" presStyleCnt="0"/>
      <dgm:spPr/>
    </dgm:pt>
    <dgm:pt modelId="{E0FB311B-FB78-42BE-9C2E-05DC55DF3C87}" type="pres">
      <dgm:prSet presAssocID="{8DEE2C1C-4520-4B8B-8091-FDC911938E22}" presName="parentTextArrow" presStyleLbl="node1" presStyleIdx="2" presStyleCnt="3"/>
      <dgm:spPr/>
    </dgm:pt>
  </dgm:ptLst>
  <dgm:cxnLst>
    <dgm:cxn modelId="{54C14F60-E24E-4EC8-A975-1C11C51B1FB7}" type="presOf" srcId="{0D7867D8-7692-44B5-A8DA-57ACF4D980E0}" destId="{03A39863-F720-4E3A-B2AD-D38D4850E4F4}" srcOrd="0" destOrd="0" presId="urn:microsoft.com/office/officeart/2005/8/layout/process4"/>
    <dgm:cxn modelId="{5D923E6D-C178-4E7A-B016-995F72273851}" type="presOf" srcId="{8DEE2C1C-4520-4B8B-8091-FDC911938E22}" destId="{E0FB311B-FB78-42BE-9C2E-05DC55DF3C87}" srcOrd="0" destOrd="0" presId="urn:microsoft.com/office/officeart/2005/8/layout/process4"/>
    <dgm:cxn modelId="{1FFABA5A-93C6-4CB0-B750-450B3DD55B99}" type="presOf" srcId="{3E70EB25-1BFD-477D-AB2B-E7FBD7E589D4}" destId="{87B67F3E-0A7A-4021-A7A8-BC82B6936397}" srcOrd="0" destOrd="0" presId="urn:microsoft.com/office/officeart/2005/8/layout/process4"/>
    <dgm:cxn modelId="{3E0FC489-9CE7-40BA-9AE0-6144273B81F8}" srcId="{20465400-3BD3-4B12-945F-ACC66BA5B604}" destId="{3E70EB25-1BFD-477D-AB2B-E7FBD7E589D4}" srcOrd="2" destOrd="0" parTransId="{C4EBAD5A-5F62-4D39-B4A2-C35C1AD3D4BB}" sibTransId="{03912793-398B-45BD-AA2D-75D36C87AA44}"/>
    <dgm:cxn modelId="{A9611AE1-36DF-4852-B8BF-FDC5C14E708D}" srcId="{20465400-3BD3-4B12-945F-ACC66BA5B604}" destId="{8DEE2C1C-4520-4B8B-8091-FDC911938E22}" srcOrd="0" destOrd="0" parTransId="{18DC657C-C176-470C-9CB3-0A306B1AE97D}" sibTransId="{6DCC5BC9-20CE-494E-8534-23598DBCE866}"/>
    <dgm:cxn modelId="{EE5BC7E6-07B6-4FD1-8847-39AC1A7C7FAB}" type="presOf" srcId="{20465400-3BD3-4B12-945F-ACC66BA5B604}" destId="{7F64DEF4-9C1E-4155-8A45-E3D553F9D890}" srcOrd="0" destOrd="0" presId="urn:microsoft.com/office/officeart/2005/8/layout/process4"/>
    <dgm:cxn modelId="{BC7D1AFE-0FCF-42CF-B02F-D690F3464B6F}" srcId="{20465400-3BD3-4B12-945F-ACC66BA5B604}" destId="{0D7867D8-7692-44B5-A8DA-57ACF4D980E0}" srcOrd="1" destOrd="0" parTransId="{CB3E86B1-56DD-4B99-B4E1-40557B95DD2D}" sibTransId="{6378B1B6-FE15-4C5B-8CDD-5FFB7B8CDE56}"/>
    <dgm:cxn modelId="{5C0F8A42-02EE-4E58-8C3B-9A8BD2E47443}" type="presParOf" srcId="{7F64DEF4-9C1E-4155-8A45-E3D553F9D890}" destId="{50B1E258-EC31-45EE-BF88-E133B888F2A4}" srcOrd="0" destOrd="0" presId="urn:microsoft.com/office/officeart/2005/8/layout/process4"/>
    <dgm:cxn modelId="{11CB7EFB-5C40-4C0F-96B6-78BC8DD0A100}" type="presParOf" srcId="{50B1E258-EC31-45EE-BF88-E133B888F2A4}" destId="{87B67F3E-0A7A-4021-A7A8-BC82B6936397}" srcOrd="0" destOrd="0" presId="urn:microsoft.com/office/officeart/2005/8/layout/process4"/>
    <dgm:cxn modelId="{CA849690-8894-44FA-906D-F058BD4E4CEF}" type="presParOf" srcId="{7F64DEF4-9C1E-4155-8A45-E3D553F9D890}" destId="{99CACA81-0CEE-435E-838A-C4223EA3BA05}" srcOrd="1" destOrd="0" presId="urn:microsoft.com/office/officeart/2005/8/layout/process4"/>
    <dgm:cxn modelId="{6F224BBC-F4A6-438A-A1CB-2A5962E823C5}" type="presParOf" srcId="{7F64DEF4-9C1E-4155-8A45-E3D553F9D890}" destId="{03CB93F1-5C3C-4021-91EB-EB52BFE6830E}" srcOrd="2" destOrd="0" presId="urn:microsoft.com/office/officeart/2005/8/layout/process4"/>
    <dgm:cxn modelId="{9D7A4427-B7F6-451A-94A0-73E57E3564F0}" type="presParOf" srcId="{03CB93F1-5C3C-4021-91EB-EB52BFE6830E}" destId="{03A39863-F720-4E3A-B2AD-D38D4850E4F4}" srcOrd="0" destOrd="0" presId="urn:microsoft.com/office/officeart/2005/8/layout/process4"/>
    <dgm:cxn modelId="{5927D86D-7D85-4D9F-B5B9-931CDE78DF7F}" type="presParOf" srcId="{7F64DEF4-9C1E-4155-8A45-E3D553F9D890}" destId="{B8D36B84-7962-4B9A-AEAD-BC6A49470F59}" srcOrd="3" destOrd="0" presId="urn:microsoft.com/office/officeart/2005/8/layout/process4"/>
    <dgm:cxn modelId="{E114C828-527E-4D1D-AF4E-156D3C5DE279}" type="presParOf" srcId="{7F64DEF4-9C1E-4155-8A45-E3D553F9D890}" destId="{38B0E356-51D4-4B2F-9089-8DCD00AB9A5E}" srcOrd="4" destOrd="0" presId="urn:microsoft.com/office/officeart/2005/8/layout/process4"/>
    <dgm:cxn modelId="{B7717943-7633-495C-BC8A-67C9B99A3518}" type="presParOf" srcId="{38B0E356-51D4-4B2F-9089-8DCD00AB9A5E}" destId="{E0FB311B-FB78-42BE-9C2E-05DC55DF3C8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C16267-2ADA-4922-AF7F-0C7134D54F08}"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B35CFDCA-ABE4-4789-AD47-647D15CEEBF7}">
      <dgm:prSet/>
      <dgm:spPr/>
      <dgm:t>
        <a:bodyPr/>
        <a:lstStyle/>
        <a:p>
          <a:r>
            <a:rPr lang="en-US"/>
            <a:t>Vatten som ingår i </a:t>
          </a:r>
          <a:r>
            <a:rPr lang="en-US" u="sng"/>
            <a:t>fastighetsindelning</a:t>
          </a:r>
          <a:r>
            <a:rPr lang="en-US"/>
            <a:t>en benämns enskilt vatten. Motsatsen är </a:t>
          </a:r>
          <a:r>
            <a:rPr lang="en-US" u="sng"/>
            <a:t>allmänt vatten</a:t>
          </a:r>
          <a:r>
            <a:rPr lang="en-US"/>
            <a:t>, dvs. sådant vatten som varken hör till någon enskild fastighet eller ingår i en </a:t>
          </a:r>
          <a:r>
            <a:rPr lang="en-US" u="sng"/>
            <a:t>samfällighet</a:t>
          </a:r>
          <a:r>
            <a:rPr lang="en-US"/>
            <a:t>. Det enskilda vattnet har alltså en ägare.</a:t>
          </a:r>
        </a:p>
      </dgm:t>
    </dgm:pt>
    <dgm:pt modelId="{2183B358-156A-43EE-B276-0A8275C06B44}" type="parTrans" cxnId="{D993794C-93B0-4DC6-B876-92BED3578111}">
      <dgm:prSet/>
      <dgm:spPr/>
      <dgm:t>
        <a:bodyPr/>
        <a:lstStyle/>
        <a:p>
          <a:endParaRPr lang="en-US"/>
        </a:p>
      </dgm:t>
    </dgm:pt>
    <dgm:pt modelId="{82CF3A5F-DA48-4910-95DB-69F99B087AE2}" type="sibTrans" cxnId="{D993794C-93B0-4DC6-B876-92BED3578111}">
      <dgm:prSet/>
      <dgm:spPr/>
      <dgm:t>
        <a:bodyPr/>
        <a:lstStyle/>
        <a:p>
          <a:endParaRPr lang="en-US"/>
        </a:p>
      </dgm:t>
    </dgm:pt>
    <dgm:pt modelId="{A785639A-C1B3-4FE7-AAC2-808A19F18AA6}">
      <dgm:prSet/>
      <dgm:spPr/>
      <dgm:t>
        <a:bodyPr/>
        <a:lstStyle/>
        <a:p>
          <a:r>
            <a:rPr lang="en-US"/>
            <a:t>Vatten som inte ingår i fastighetsindelningen benämns allmänt vatten. Motsatsen är </a:t>
          </a:r>
          <a:r>
            <a:rPr lang="en-US" u="sng"/>
            <a:t>enskilt vatten</a:t>
          </a:r>
          <a:r>
            <a:rPr lang="en-US"/>
            <a:t>. Allmänt vatten finns i havet samt Vänern, Vättern, Hjälmaren och Storsjön. Övriga sjöar består enbart av </a:t>
          </a:r>
          <a:r>
            <a:rPr lang="en-US" u="sng"/>
            <a:t>enskilt vatten</a:t>
          </a:r>
          <a:r>
            <a:rPr lang="en-US"/>
            <a:t>.</a:t>
          </a:r>
        </a:p>
      </dgm:t>
    </dgm:pt>
    <dgm:pt modelId="{F89DB2DC-13BE-4AE1-A17A-8BDA36FDDA04}" type="parTrans" cxnId="{A310952F-E83F-4AD9-BE8A-924FF314A68C}">
      <dgm:prSet/>
      <dgm:spPr/>
      <dgm:t>
        <a:bodyPr/>
        <a:lstStyle/>
        <a:p>
          <a:endParaRPr lang="en-US"/>
        </a:p>
      </dgm:t>
    </dgm:pt>
    <dgm:pt modelId="{A7134699-7393-4D06-A5EA-B1C073603FB3}" type="sibTrans" cxnId="{A310952F-E83F-4AD9-BE8A-924FF314A68C}">
      <dgm:prSet/>
      <dgm:spPr/>
      <dgm:t>
        <a:bodyPr/>
        <a:lstStyle/>
        <a:p>
          <a:endParaRPr lang="en-US"/>
        </a:p>
      </dgm:t>
    </dgm:pt>
    <dgm:pt modelId="{3EB7B196-4435-4046-9784-04FE2A86BD9D}" type="pres">
      <dgm:prSet presAssocID="{94C16267-2ADA-4922-AF7F-0C7134D54F08}" presName="Name0" presStyleCnt="0">
        <dgm:presLayoutVars>
          <dgm:dir/>
          <dgm:animLvl val="lvl"/>
          <dgm:resizeHandles val="exact"/>
        </dgm:presLayoutVars>
      </dgm:prSet>
      <dgm:spPr/>
    </dgm:pt>
    <dgm:pt modelId="{7497447E-B7B7-4C0E-BA14-5B7E79D65E1A}" type="pres">
      <dgm:prSet presAssocID="{A785639A-C1B3-4FE7-AAC2-808A19F18AA6}" presName="boxAndChildren" presStyleCnt="0"/>
      <dgm:spPr/>
    </dgm:pt>
    <dgm:pt modelId="{EEDD9FFE-64D9-4EE8-BD81-6CA65FD862F2}" type="pres">
      <dgm:prSet presAssocID="{A785639A-C1B3-4FE7-AAC2-808A19F18AA6}" presName="parentTextBox" presStyleLbl="node1" presStyleIdx="0" presStyleCnt="2"/>
      <dgm:spPr/>
    </dgm:pt>
    <dgm:pt modelId="{B006EA15-1256-4E31-AC78-BE15B4B4757C}" type="pres">
      <dgm:prSet presAssocID="{82CF3A5F-DA48-4910-95DB-69F99B087AE2}" presName="sp" presStyleCnt="0"/>
      <dgm:spPr/>
    </dgm:pt>
    <dgm:pt modelId="{D0531AF6-9A4B-446D-B84C-B740879A630A}" type="pres">
      <dgm:prSet presAssocID="{B35CFDCA-ABE4-4789-AD47-647D15CEEBF7}" presName="arrowAndChildren" presStyleCnt="0"/>
      <dgm:spPr/>
    </dgm:pt>
    <dgm:pt modelId="{E1D58A19-2302-4FB7-8E31-27AECD7A4473}" type="pres">
      <dgm:prSet presAssocID="{B35CFDCA-ABE4-4789-AD47-647D15CEEBF7}" presName="parentTextArrow" presStyleLbl="node1" presStyleIdx="1" presStyleCnt="2"/>
      <dgm:spPr/>
    </dgm:pt>
  </dgm:ptLst>
  <dgm:cxnLst>
    <dgm:cxn modelId="{285FE416-962C-4130-88D3-8CD02D7B5018}" type="presOf" srcId="{94C16267-2ADA-4922-AF7F-0C7134D54F08}" destId="{3EB7B196-4435-4046-9784-04FE2A86BD9D}" srcOrd="0" destOrd="0" presId="urn:microsoft.com/office/officeart/2005/8/layout/process4"/>
    <dgm:cxn modelId="{A310952F-E83F-4AD9-BE8A-924FF314A68C}" srcId="{94C16267-2ADA-4922-AF7F-0C7134D54F08}" destId="{A785639A-C1B3-4FE7-AAC2-808A19F18AA6}" srcOrd="1" destOrd="0" parTransId="{F89DB2DC-13BE-4AE1-A17A-8BDA36FDDA04}" sibTransId="{A7134699-7393-4D06-A5EA-B1C073603FB3}"/>
    <dgm:cxn modelId="{D993794C-93B0-4DC6-B876-92BED3578111}" srcId="{94C16267-2ADA-4922-AF7F-0C7134D54F08}" destId="{B35CFDCA-ABE4-4789-AD47-647D15CEEBF7}" srcOrd="0" destOrd="0" parTransId="{2183B358-156A-43EE-B276-0A8275C06B44}" sibTransId="{82CF3A5F-DA48-4910-95DB-69F99B087AE2}"/>
    <dgm:cxn modelId="{09F352AC-38C0-408A-8DED-6FDE0DD18F35}" type="presOf" srcId="{B35CFDCA-ABE4-4789-AD47-647D15CEEBF7}" destId="{E1D58A19-2302-4FB7-8E31-27AECD7A4473}" srcOrd="0" destOrd="0" presId="urn:microsoft.com/office/officeart/2005/8/layout/process4"/>
    <dgm:cxn modelId="{758E2AFF-9D01-4517-8F3A-9864036A7350}" type="presOf" srcId="{A785639A-C1B3-4FE7-AAC2-808A19F18AA6}" destId="{EEDD9FFE-64D9-4EE8-BD81-6CA65FD862F2}" srcOrd="0" destOrd="0" presId="urn:microsoft.com/office/officeart/2005/8/layout/process4"/>
    <dgm:cxn modelId="{5D1F8485-5089-47C9-859D-6C35EBE18CFF}" type="presParOf" srcId="{3EB7B196-4435-4046-9784-04FE2A86BD9D}" destId="{7497447E-B7B7-4C0E-BA14-5B7E79D65E1A}" srcOrd="0" destOrd="0" presId="urn:microsoft.com/office/officeart/2005/8/layout/process4"/>
    <dgm:cxn modelId="{2036F68C-A5B6-4C26-9B0F-C9BC6EF446EB}" type="presParOf" srcId="{7497447E-B7B7-4C0E-BA14-5B7E79D65E1A}" destId="{EEDD9FFE-64D9-4EE8-BD81-6CA65FD862F2}" srcOrd="0" destOrd="0" presId="urn:microsoft.com/office/officeart/2005/8/layout/process4"/>
    <dgm:cxn modelId="{2B6C2B85-138C-4E06-A7A4-2EF42990DA01}" type="presParOf" srcId="{3EB7B196-4435-4046-9784-04FE2A86BD9D}" destId="{B006EA15-1256-4E31-AC78-BE15B4B4757C}" srcOrd="1" destOrd="0" presId="urn:microsoft.com/office/officeart/2005/8/layout/process4"/>
    <dgm:cxn modelId="{2CD92641-6658-41C6-A3AB-A6380CC5E7EC}" type="presParOf" srcId="{3EB7B196-4435-4046-9784-04FE2A86BD9D}" destId="{D0531AF6-9A4B-446D-B84C-B740879A630A}" srcOrd="2" destOrd="0" presId="urn:microsoft.com/office/officeart/2005/8/layout/process4"/>
    <dgm:cxn modelId="{C802E0A5-A318-4BB2-B056-C60E57FD50BE}" type="presParOf" srcId="{D0531AF6-9A4B-446D-B84C-B740879A630A}" destId="{E1D58A19-2302-4FB7-8E31-27AECD7A4473}"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307B32-0486-4B4C-AEA5-514C309E842A}"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551CB42A-FB07-43A8-A9DC-A702E3EE73B5}">
      <dgm:prSet/>
      <dgm:spPr/>
      <dgm:t>
        <a:bodyPr/>
        <a:lstStyle/>
        <a:p>
          <a:r>
            <a:rPr lang="en-US"/>
            <a:t>När en strandförskjutning skett är den ursprungliga vattenlinjen (om den kan fastställas) avgörande för hur fastighetens gräns är utformad enligt JB 1 kap. 5 §.</a:t>
          </a:r>
        </a:p>
      </dgm:t>
    </dgm:pt>
    <dgm:pt modelId="{86EB2081-9842-415D-AB03-47F5919177E3}" type="parTrans" cxnId="{4041369D-5A10-4257-9B01-253A1C231286}">
      <dgm:prSet/>
      <dgm:spPr/>
      <dgm:t>
        <a:bodyPr/>
        <a:lstStyle/>
        <a:p>
          <a:endParaRPr lang="en-US"/>
        </a:p>
      </dgm:t>
    </dgm:pt>
    <dgm:pt modelId="{6A902537-629E-47B6-96C5-48E701CC48EA}" type="sibTrans" cxnId="{4041369D-5A10-4257-9B01-253A1C231286}">
      <dgm:prSet/>
      <dgm:spPr/>
      <dgm:t>
        <a:bodyPr/>
        <a:lstStyle/>
        <a:p>
          <a:endParaRPr lang="en-US"/>
        </a:p>
      </dgm:t>
    </dgm:pt>
    <dgm:pt modelId="{4C152E72-03E2-4F8E-A7FF-28B707A288EA}">
      <dgm:prSet/>
      <dgm:spPr/>
      <dgm:t>
        <a:bodyPr/>
        <a:lstStyle/>
        <a:p>
          <a:r>
            <a:rPr lang="en-US"/>
            <a:t>Även om det står klart vem som är lagfaren ägare till den uppgrundade marken kan andra fastighetsägare ha rätten att använda marken för att tillgodose vissa behov vilket framgår av JB 1 kap. 6 §. Paragrafen hänvisar vidare till LSV där det i 2 kap. 7 § specificeras att det kan röra sig om rätten att få uppföra en mindre brygga, båthus eller liknande installation.</a:t>
          </a:r>
        </a:p>
      </dgm:t>
    </dgm:pt>
    <dgm:pt modelId="{1BC91FF5-72CC-4888-B109-3F06E81973B4}" type="parTrans" cxnId="{59A1356D-FFFC-4926-9000-C46DD7FE4AFB}">
      <dgm:prSet/>
      <dgm:spPr/>
      <dgm:t>
        <a:bodyPr/>
        <a:lstStyle/>
        <a:p>
          <a:endParaRPr lang="en-US"/>
        </a:p>
      </dgm:t>
    </dgm:pt>
    <dgm:pt modelId="{EF63AEC4-21CE-46AD-8280-73C0BE372D8D}" type="sibTrans" cxnId="{59A1356D-FFFC-4926-9000-C46DD7FE4AFB}">
      <dgm:prSet/>
      <dgm:spPr/>
      <dgm:t>
        <a:bodyPr/>
        <a:lstStyle/>
        <a:p>
          <a:endParaRPr lang="en-US"/>
        </a:p>
      </dgm:t>
    </dgm:pt>
    <dgm:pt modelId="{E4B13FB9-D0A7-4F4F-9548-DBBA821C58F6}" type="pres">
      <dgm:prSet presAssocID="{84307B32-0486-4B4C-AEA5-514C309E842A}" presName="Name0" presStyleCnt="0">
        <dgm:presLayoutVars>
          <dgm:dir/>
          <dgm:animLvl val="lvl"/>
          <dgm:resizeHandles val="exact"/>
        </dgm:presLayoutVars>
      </dgm:prSet>
      <dgm:spPr/>
    </dgm:pt>
    <dgm:pt modelId="{31830508-193C-4E43-964F-7EF2037EA5A2}" type="pres">
      <dgm:prSet presAssocID="{4C152E72-03E2-4F8E-A7FF-28B707A288EA}" presName="boxAndChildren" presStyleCnt="0"/>
      <dgm:spPr/>
    </dgm:pt>
    <dgm:pt modelId="{C5B96A69-2BB5-4705-9FF3-40F36C0D75B7}" type="pres">
      <dgm:prSet presAssocID="{4C152E72-03E2-4F8E-A7FF-28B707A288EA}" presName="parentTextBox" presStyleLbl="node1" presStyleIdx="0" presStyleCnt="2"/>
      <dgm:spPr/>
    </dgm:pt>
    <dgm:pt modelId="{F345EF98-37FA-4154-838F-FF0CD2FB1783}" type="pres">
      <dgm:prSet presAssocID="{6A902537-629E-47B6-96C5-48E701CC48EA}" presName="sp" presStyleCnt="0"/>
      <dgm:spPr/>
    </dgm:pt>
    <dgm:pt modelId="{D9FFCD58-1556-4D31-9C43-86D49C6E7004}" type="pres">
      <dgm:prSet presAssocID="{551CB42A-FB07-43A8-A9DC-A702E3EE73B5}" presName="arrowAndChildren" presStyleCnt="0"/>
      <dgm:spPr/>
    </dgm:pt>
    <dgm:pt modelId="{AC5CAACE-284A-47BC-BA91-EF5335186EAB}" type="pres">
      <dgm:prSet presAssocID="{551CB42A-FB07-43A8-A9DC-A702E3EE73B5}" presName="parentTextArrow" presStyleLbl="node1" presStyleIdx="1" presStyleCnt="2"/>
      <dgm:spPr/>
    </dgm:pt>
  </dgm:ptLst>
  <dgm:cxnLst>
    <dgm:cxn modelId="{8D577666-23EE-47DF-8AC6-AD3FA0F3621F}" type="presOf" srcId="{4C152E72-03E2-4F8E-A7FF-28B707A288EA}" destId="{C5B96A69-2BB5-4705-9FF3-40F36C0D75B7}" srcOrd="0" destOrd="0" presId="urn:microsoft.com/office/officeart/2005/8/layout/process4"/>
    <dgm:cxn modelId="{59A1356D-FFFC-4926-9000-C46DD7FE4AFB}" srcId="{84307B32-0486-4B4C-AEA5-514C309E842A}" destId="{4C152E72-03E2-4F8E-A7FF-28B707A288EA}" srcOrd="1" destOrd="0" parTransId="{1BC91FF5-72CC-4888-B109-3F06E81973B4}" sibTransId="{EF63AEC4-21CE-46AD-8280-73C0BE372D8D}"/>
    <dgm:cxn modelId="{762C1B82-04B3-486F-961D-2D0BBA4D3C9C}" type="presOf" srcId="{84307B32-0486-4B4C-AEA5-514C309E842A}" destId="{E4B13FB9-D0A7-4F4F-9548-DBBA821C58F6}" srcOrd="0" destOrd="0" presId="urn:microsoft.com/office/officeart/2005/8/layout/process4"/>
    <dgm:cxn modelId="{4041369D-5A10-4257-9B01-253A1C231286}" srcId="{84307B32-0486-4B4C-AEA5-514C309E842A}" destId="{551CB42A-FB07-43A8-A9DC-A702E3EE73B5}" srcOrd="0" destOrd="0" parTransId="{86EB2081-9842-415D-AB03-47F5919177E3}" sibTransId="{6A902537-629E-47B6-96C5-48E701CC48EA}"/>
    <dgm:cxn modelId="{14F5CCE6-61CE-42B4-B3C6-DF3725FCA67D}" type="presOf" srcId="{551CB42A-FB07-43A8-A9DC-A702E3EE73B5}" destId="{AC5CAACE-284A-47BC-BA91-EF5335186EAB}" srcOrd="0" destOrd="0" presId="urn:microsoft.com/office/officeart/2005/8/layout/process4"/>
    <dgm:cxn modelId="{42768E16-B38B-46B2-854B-31342760B9D7}" type="presParOf" srcId="{E4B13FB9-D0A7-4F4F-9548-DBBA821C58F6}" destId="{31830508-193C-4E43-964F-7EF2037EA5A2}" srcOrd="0" destOrd="0" presId="urn:microsoft.com/office/officeart/2005/8/layout/process4"/>
    <dgm:cxn modelId="{907AD57A-28BB-4B1E-B6A7-8755294B2879}" type="presParOf" srcId="{31830508-193C-4E43-964F-7EF2037EA5A2}" destId="{C5B96A69-2BB5-4705-9FF3-40F36C0D75B7}" srcOrd="0" destOrd="0" presId="urn:microsoft.com/office/officeart/2005/8/layout/process4"/>
    <dgm:cxn modelId="{BF9F6D3D-9947-44F4-BC72-8D4BCC962789}" type="presParOf" srcId="{E4B13FB9-D0A7-4F4F-9548-DBBA821C58F6}" destId="{F345EF98-37FA-4154-838F-FF0CD2FB1783}" srcOrd="1" destOrd="0" presId="urn:microsoft.com/office/officeart/2005/8/layout/process4"/>
    <dgm:cxn modelId="{4E8A339B-9F14-4CEE-827F-5C9ACF59A88C}" type="presParOf" srcId="{E4B13FB9-D0A7-4F4F-9548-DBBA821C58F6}" destId="{D9FFCD58-1556-4D31-9C43-86D49C6E7004}" srcOrd="2" destOrd="0" presId="urn:microsoft.com/office/officeart/2005/8/layout/process4"/>
    <dgm:cxn modelId="{94C7A32C-D142-474C-86EC-7A9D86839876}" type="presParOf" srcId="{D9FFCD58-1556-4D31-9C43-86D49C6E7004}" destId="{AC5CAACE-284A-47BC-BA91-EF5335186EA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67F3E-0A7A-4021-A7A8-BC82B6936397}">
      <dsp:nvSpPr>
        <dsp:cNvPr id="0" name=""/>
        <dsp:cNvSpPr/>
      </dsp:nvSpPr>
      <dsp:spPr>
        <a:xfrm>
          <a:off x="0" y="3704485"/>
          <a:ext cx="5641974" cy="121589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kern="1200"/>
            <a:t>Om gräns i vatten fortfarande inte kan utläsas gäller så kallat 1:5-vatten enligt JB 1 kap. 5 § där vatten tillfaller den fastighet som befinner sig närmast. I denna paragraf står det att ‘’Har stranden förskjutits, är dess tidigare läge, om det kan fastställas, avgörande för gränsens sträckning’’.</a:t>
          </a:r>
        </a:p>
      </dsp:txBody>
      <dsp:txXfrm>
        <a:off x="0" y="3704485"/>
        <a:ext cx="5641974" cy="1215894"/>
      </dsp:txXfrm>
    </dsp:sp>
    <dsp:sp modelId="{03A39863-F720-4E3A-B2AD-D38D4850E4F4}">
      <dsp:nvSpPr>
        <dsp:cNvPr id="0" name=""/>
        <dsp:cNvSpPr/>
      </dsp:nvSpPr>
      <dsp:spPr>
        <a:xfrm rot="10800000">
          <a:off x="0" y="1852677"/>
          <a:ext cx="5641974" cy="1870046"/>
        </a:xfrm>
        <a:prstGeom prst="upArrowCallou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kern="1200"/>
            <a:t>Enligt JB 1 kap. 3 § har fastighetsgräns den sträckning som med säkerhet kan fastställas i tur och ordning av markering i terrängen, förrättningskarta jämte handlingar eller karta och andra handlingar.</a:t>
          </a:r>
        </a:p>
      </dsp:txBody>
      <dsp:txXfrm rot="10800000">
        <a:off x="0" y="1852677"/>
        <a:ext cx="5641974" cy="1215100"/>
      </dsp:txXfrm>
    </dsp:sp>
    <dsp:sp modelId="{E0FB311B-FB78-42BE-9C2E-05DC55DF3C87}">
      <dsp:nvSpPr>
        <dsp:cNvPr id="0" name=""/>
        <dsp:cNvSpPr/>
      </dsp:nvSpPr>
      <dsp:spPr>
        <a:xfrm rot="10800000">
          <a:off x="0" y="869"/>
          <a:ext cx="5641974" cy="1870046"/>
        </a:xfrm>
        <a:prstGeom prst="upArrowCallou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kern="1200"/>
            <a:t>Allmänt vatten = Kammarkollegiet</a:t>
          </a:r>
        </a:p>
      </dsp:txBody>
      <dsp:txXfrm rot="10800000">
        <a:off x="0" y="869"/>
        <a:ext cx="5641974" cy="1215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DD9FFE-64D9-4EE8-BD81-6CA65FD862F2}">
      <dsp:nvSpPr>
        <dsp:cNvPr id="0" name=""/>
        <dsp:cNvSpPr/>
      </dsp:nvSpPr>
      <dsp:spPr>
        <a:xfrm>
          <a:off x="0" y="2970235"/>
          <a:ext cx="5641974" cy="194879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a:t>Vatten som inte ingår i fastighetsindelningen benämns allmänt vatten. Motsatsen är </a:t>
          </a:r>
          <a:r>
            <a:rPr lang="en-US" sz="2100" u="sng" kern="1200"/>
            <a:t>enskilt vatten</a:t>
          </a:r>
          <a:r>
            <a:rPr lang="en-US" sz="2100" kern="1200"/>
            <a:t>. Allmänt vatten finns i havet samt Vänern, Vättern, Hjälmaren och Storsjön. Övriga sjöar består enbart av </a:t>
          </a:r>
          <a:r>
            <a:rPr lang="en-US" sz="2100" u="sng" kern="1200"/>
            <a:t>enskilt vatten</a:t>
          </a:r>
          <a:r>
            <a:rPr lang="en-US" sz="2100" kern="1200"/>
            <a:t>.</a:t>
          </a:r>
        </a:p>
      </dsp:txBody>
      <dsp:txXfrm>
        <a:off x="0" y="2970235"/>
        <a:ext cx="5641974" cy="1948795"/>
      </dsp:txXfrm>
    </dsp:sp>
    <dsp:sp modelId="{E1D58A19-2302-4FB7-8E31-27AECD7A4473}">
      <dsp:nvSpPr>
        <dsp:cNvPr id="0" name=""/>
        <dsp:cNvSpPr/>
      </dsp:nvSpPr>
      <dsp:spPr>
        <a:xfrm rot="10800000">
          <a:off x="0" y="2219"/>
          <a:ext cx="5641974" cy="2997247"/>
        </a:xfrm>
        <a:prstGeom prst="upArrowCallou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a:t>Vatten som ingår i </a:t>
          </a:r>
          <a:r>
            <a:rPr lang="en-US" sz="2100" u="sng" kern="1200"/>
            <a:t>fastighetsindelning</a:t>
          </a:r>
          <a:r>
            <a:rPr lang="en-US" sz="2100" kern="1200"/>
            <a:t>en benämns enskilt vatten. Motsatsen är </a:t>
          </a:r>
          <a:r>
            <a:rPr lang="en-US" sz="2100" u="sng" kern="1200"/>
            <a:t>allmänt vatten</a:t>
          </a:r>
          <a:r>
            <a:rPr lang="en-US" sz="2100" kern="1200"/>
            <a:t>, dvs. sådant vatten som varken hör till någon enskild fastighet eller ingår i en </a:t>
          </a:r>
          <a:r>
            <a:rPr lang="en-US" sz="2100" u="sng" kern="1200"/>
            <a:t>samfällighet</a:t>
          </a:r>
          <a:r>
            <a:rPr lang="en-US" sz="2100" kern="1200"/>
            <a:t>. Det enskilda vattnet har alltså en ägare.</a:t>
          </a:r>
        </a:p>
      </dsp:txBody>
      <dsp:txXfrm rot="10800000">
        <a:off x="0" y="2219"/>
        <a:ext cx="5641974" cy="19475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B96A69-2BB5-4705-9FF3-40F36C0D75B7}">
      <dsp:nvSpPr>
        <dsp:cNvPr id="0" name=""/>
        <dsp:cNvSpPr/>
      </dsp:nvSpPr>
      <dsp:spPr>
        <a:xfrm>
          <a:off x="0" y="2970235"/>
          <a:ext cx="5641974" cy="194879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Även om det står klart vem som är lagfaren ägare till den uppgrundade marken kan andra fastighetsägare ha rätten att använda marken för att tillgodose vissa behov vilket framgår av JB 1 kap. 6 §. Paragrafen hänvisar vidare till LSV där det i 2 kap. 7 § specificeras att det kan röra sig om rätten att få uppföra en mindre brygga, båthus eller liknande installation.</a:t>
          </a:r>
        </a:p>
      </dsp:txBody>
      <dsp:txXfrm>
        <a:off x="0" y="2970235"/>
        <a:ext cx="5641974" cy="1948795"/>
      </dsp:txXfrm>
    </dsp:sp>
    <dsp:sp modelId="{AC5CAACE-284A-47BC-BA91-EF5335186EAB}">
      <dsp:nvSpPr>
        <dsp:cNvPr id="0" name=""/>
        <dsp:cNvSpPr/>
      </dsp:nvSpPr>
      <dsp:spPr>
        <a:xfrm rot="10800000">
          <a:off x="0" y="2219"/>
          <a:ext cx="5641974" cy="2997247"/>
        </a:xfrm>
        <a:prstGeom prst="upArrowCallou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a:t>När en strandförskjutning skett är den ursprungliga vattenlinjen (om den kan fastställas) avgörande för hur fastighetens gräns är utformad enligt JB 1 kap. 5 §.</a:t>
          </a:r>
        </a:p>
      </dsp:txBody>
      <dsp:txXfrm rot="10800000">
        <a:off x="0" y="2219"/>
        <a:ext cx="5641974" cy="194752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F4E09-1123-47D5-80C2-132C90ED822F}" type="datetimeFigureOut">
              <a:rPr lang="sv-SE" smtClean="0"/>
              <a:t>2025-11-12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CC93F-AD0C-44AC-BAAD-4866C36956A0}" type="slidenum">
              <a:rPr lang="sv-SE" smtClean="0"/>
              <a:t>‹#›</a:t>
            </a:fld>
            <a:endParaRPr lang="sv-SE"/>
          </a:p>
        </p:txBody>
      </p:sp>
    </p:spTree>
    <p:extLst>
      <p:ext uri="{BB962C8B-B14F-4D97-AF65-F5344CB8AC3E}">
        <p14:creationId xmlns:p14="http://schemas.microsoft.com/office/powerpoint/2010/main" val="3158133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A0CC93F-AD0C-44AC-BAAD-4866C36956A0}" type="slidenum">
              <a:rPr lang="sv-SE" smtClean="0"/>
              <a:t>1</a:t>
            </a:fld>
            <a:endParaRPr lang="sv-SE"/>
          </a:p>
        </p:txBody>
      </p:sp>
    </p:spTree>
    <p:extLst>
      <p:ext uri="{BB962C8B-B14F-4D97-AF65-F5344CB8AC3E}">
        <p14:creationId xmlns:p14="http://schemas.microsoft.com/office/powerpoint/2010/main" val="4098318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A0CC93F-AD0C-44AC-BAAD-4866C36956A0}" type="slidenum">
              <a:rPr lang="sv-SE" smtClean="0"/>
              <a:t>3</a:t>
            </a:fld>
            <a:endParaRPr lang="sv-SE"/>
          </a:p>
        </p:txBody>
      </p:sp>
    </p:spTree>
    <p:extLst>
      <p:ext uri="{BB962C8B-B14F-4D97-AF65-F5344CB8AC3E}">
        <p14:creationId xmlns:p14="http://schemas.microsoft.com/office/powerpoint/2010/main" val="3516156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C12EA1DD-8007-40E9-A7D3-C790B3006A00}" type="datetimeFigureOut">
              <a:rPr lang="sv-SE" smtClean="0"/>
              <a:t>2025-11-12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4F00B9D-D9B5-42F1-B2BC-BED195DE7074}"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2446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12EA1DD-8007-40E9-A7D3-C790B3006A00}" type="datetimeFigureOut">
              <a:rPr lang="sv-SE" smtClean="0"/>
              <a:t>2025-11-12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1904809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12EA1DD-8007-40E9-A7D3-C790B3006A00}" type="datetimeFigureOut">
              <a:rPr lang="sv-SE" smtClean="0"/>
              <a:t>2025-11-12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4F00B9D-D9B5-42F1-B2BC-BED195DE7074}" type="slidenum">
              <a:rPr lang="sv-SE" smtClean="0"/>
              <a:t>‹#›</a:t>
            </a:fld>
            <a:endParaRPr lang="sv-SE"/>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1715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12EA1DD-8007-40E9-A7D3-C790B3006A00}" type="datetimeFigureOut">
              <a:rPr lang="sv-SE" smtClean="0"/>
              <a:t>2025-11-12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503022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C12EA1DD-8007-40E9-A7D3-C790B3006A00}" type="datetimeFigureOut">
              <a:rPr lang="sv-SE" smtClean="0"/>
              <a:t>2025-11-12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4F00B9D-D9B5-42F1-B2BC-BED195DE7074}"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06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C12EA1DD-8007-40E9-A7D3-C790B3006A00}" type="datetimeFigureOut">
              <a:rPr lang="sv-SE" smtClean="0"/>
              <a:t>2025-11-12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353857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24128" y="2967788"/>
            <a:ext cx="4754880" cy="33415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Klicka här för att ändra format på bakgrundstexten</a:t>
            </a:r>
          </a:p>
        </p:txBody>
      </p:sp>
      <p:sp>
        <p:nvSpPr>
          <p:cNvPr id="6" name="Content Placeholder 5"/>
          <p:cNvSpPr>
            <a:spLocks noGrp="1"/>
          </p:cNvSpPr>
          <p:nvPr>
            <p:ph sz="quarter" idx="4"/>
          </p:nvPr>
        </p:nvSpPr>
        <p:spPr>
          <a:xfrm>
            <a:off x="5990888" y="2967788"/>
            <a:ext cx="4754880" cy="33415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C12EA1DD-8007-40E9-A7D3-C790B3006A00}" type="datetimeFigureOut">
              <a:rPr lang="sv-SE" smtClean="0"/>
              <a:t>2025-11-12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549477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C12EA1DD-8007-40E9-A7D3-C790B3006A00}" type="datetimeFigureOut">
              <a:rPr lang="sv-SE" smtClean="0"/>
              <a:t>2025-11-12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243700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EA1DD-8007-40E9-A7D3-C790B3006A00}" type="datetimeFigureOut">
              <a:rPr lang="sv-SE" smtClean="0"/>
              <a:t>2025-11-12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177965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12EA1DD-8007-40E9-A7D3-C790B3006A00}" type="datetimeFigureOut">
              <a:rPr lang="sv-SE" smtClean="0"/>
              <a:t>2025-11-12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4F00B9D-D9B5-42F1-B2BC-BED195DE7074}" type="slidenum">
              <a:rPr lang="sv-SE" smtClean="0"/>
              <a:t>‹#›</a:t>
            </a:fld>
            <a:endParaRPr lang="sv-SE"/>
          </a:p>
        </p:txBody>
      </p:sp>
    </p:spTree>
    <p:extLst>
      <p:ext uri="{BB962C8B-B14F-4D97-AF65-F5344CB8AC3E}">
        <p14:creationId xmlns:p14="http://schemas.microsoft.com/office/powerpoint/2010/main" val="2908307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12EA1DD-8007-40E9-A7D3-C790B3006A00}" type="datetimeFigureOut">
              <a:rPr lang="sv-SE" smtClean="0"/>
              <a:t>2025-11-12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4F00B9D-D9B5-42F1-B2BC-BED195DE7074}" type="slidenum">
              <a:rPr lang="sv-SE" smtClean="0"/>
              <a:t>‹#›</a:t>
            </a:fld>
            <a:endParaRPr lang="sv-SE"/>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9029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2EA1DD-8007-40E9-A7D3-C790B3006A00}" type="datetimeFigureOut">
              <a:rPr lang="sv-SE" smtClean="0"/>
              <a:t>2025-11-12</a:t>
            </a:fld>
            <a:endParaRPr lang="sv-SE"/>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sv-SE"/>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4F00B9D-D9B5-42F1-B2BC-BED195DE7074}" type="slidenum">
              <a:rPr lang="sv-SE" smtClean="0"/>
              <a:t>‹#›</a:t>
            </a:fld>
            <a:endParaRPr lang="sv-SE"/>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23815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rubrik 2">
            <a:extLst>
              <a:ext uri="{FF2B5EF4-FFF2-40B4-BE49-F238E27FC236}">
                <a16:creationId xmlns:a16="http://schemas.microsoft.com/office/drawing/2014/main" id="{5ED2985C-AD19-AA08-837A-8A6C5D1A2825}"/>
              </a:ext>
            </a:extLst>
          </p:cNvPr>
          <p:cNvSpPr>
            <a:spLocks noGrp="1"/>
          </p:cNvSpPr>
          <p:nvPr>
            <p:ph type="subTitle" idx="1"/>
          </p:nvPr>
        </p:nvSpPr>
        <p:spPr>
          <a:xfrm>
            <a:off x="7662671" y="4960137"/>
            <a:ext cx="4148329" cy="1463040"/>
          </a:xfrm>
        </p:spPr>
        <p:txBody>
          <a:bodyPr>
            <a:normAutofit/>
          </a:bodyPr>
          <a:lstStyle/>
          <a:p>
            <a:r>
              <a:rPr lang="sv-SE" dirty="0"/>
              <a:t>Två skilda saker</a:t>
            </a:r>
          </a:p>
        </p:txBody>
      </p:sp>
      <p:sp>
        <p:nvSpPr>
          <p:cNvPr id="10" name="Rectangle 9">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20F5A874-1FB5-BA47-6AFF-1DD000CF87E1}"/>
              </a:ext>
            </a:extLst>
          </p:cNvPr>
          <p:cNvSpPr>
            <a:spLocks noGrp="1"/>
          </p:cNvSpPr>
          <p:nvPr>
            <p:ph type="ctrTitle"/>
          </p:nvPr>
        </p:nvSpPr>
        <p:spPr>
          <a:xfrm>
            <a:off x="1286933" y="977048"/>
            <a:ext cx="9618133" cy="2960980"/>
          </a:xfrm>
        </p:spPr>
        <p:txBody>
          <a:bodyPr anchor="b">
            <a:normAutofit/>
          </a:bodyPr>
          <a:lstStyle/>
          <a:p>
            <a:pPr algn="l"/>
            <a:r>
              <a:rPr lang="sv-SE" sz="6000">
                <a:solidFill>
                  <a:srgbClr val="FFFFFF"/>
                </a:solidFill>
              </a:rPr>
              <a:t>Fiskerätt &amp; Vattenrätt</a:t>
            </a:r>
          </a:p>
        </p:txBody>
      </p:sp>
      <p:cxnSp>
        <p:nvCxnSpPr>
          <p:cNvPr id="12" name="Straight Connector 11">
            <a:extLst>
              <a:ext uri="{FF2B5EF4-FFF2-40B4-BE49-F238E27FC236}">
                <a16:creationId xmlns:a16="http://schemas.microsoft.com/office/drawing/2014/main" id="{47F95953-8E19-4C01-997F-0E959B52B7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552199" y="5234457"/>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0CAA6DC0-3F35-87A1-B209-6A070B6CF8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3846" y="5272088"/>
            <a:ext cx="2000250"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4825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FE0432E-6752-0413-0AC2-3854E85402A5}"/>
              </a:ext>
            </a:extLst>
          </p:cNvPr>
          <p:cNvSpPr>
            <a:spLocks noGrp="1"/>
          </p:cNvSpPr>
          <p:nvPr>
            <p:ph type="title"/>
          </p:nvPr>
        </p:nvSpPr>
        <p:spPr>
          <a:xfrm>
            <a:off x="643468" y="643467"/>
            <a:ext cx="3415612" cy="5571066"/>
          </a:xfrm>
        </p:spPr>
        <p:txBody>
          <a:bodyPr>
            <a:normAutofit/>
          </a:bodyPr>
          <a:lstStyle/>
          <a:p>
            <a:r>
              <a:rPr lang="sv-SE">
                <a:solidFill>
                  <a:srgbClr val="FFFFFF"/>
                </a:solidFill>
              </a:rPr>
              <a:t>Vem äger vattnet?</a:t>
            </a:r>
          </a:p>
        </p:txBody>
      </p:sp>
      <p:graphicFrame>
        <p:nvGraphicFramePr>
          <p:cNvPr id="5" name="Platshållare för innehåll 2">
            <a:extLst>
              <a:ext uri="{FF2B5EF4-FFF2-40B4-BE49-F238E27FC236}">
                <a16:creationId xmlns:a16="http://schemas.microsoft.com/office/drawing/2014/main" id="{090FBBA1-1B75-E664-12CD-4406B193B6F8}"/>
              </a:ext>
            </a:extLst>
          </p:cNvPr>
          <p:cNvGraphicFramePr>
            <a:graphicFrameLocks noGrp="1"/>
          </p:cNvGraphicFramePr>
          <p:nvPr>
            <p:ph idx="1"/>
            <p:extLst>
              <p:ext uri="{D42A27DB-BD31-4B8C-83A1-F6EECF244321}">
                <p14:modId xmlns:p14="http://schemas.microsoft.com/office/powerpoint/2010/main" val="400729168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334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48F83DD-B699-C995-8E19-E36C2FBD0072}"/>
              </a:ext>
            </a:extLst>
          </p:cNvPr>
          <p:cNvSpPr>
            <a:spLocks noGrp="1"/>
          </p:cNvSpPr>
          <p:nvPr>
            <p:ph type="title"/>
          </p:nvPr>
        </p:nvSpPr>
        <p:spPr>
          <a:xfrm>
            <a:off x="643468" y="643467"/>
            <a:ext cx="3415612" cy="5571066"/>
          </a:xfrm>
        </p:spPr>
        <p:txBody>
          <a:bodyPr>
            <a:normAutofit/>
          </a:bodyPr>
          <a:lstStyle/>
          <a:p>
            <a:r>
              <a:rPr lang="sv-SE">
                <a:solidFill>
                  <a:srgbClr val="FFFFFF"/>
                </a:solidFill>
              </a:rPr>
              <a:t>Enskilt &amp; Allmänt vatten</a:t>
            </a:r>
          </a:p>
        </p:txBody>
      </p:sp>
      <p:graphicFrame>
        <p:nvGraphicFramePr>
          <p:cNvPr id="5" name="Platshållare för innehåll 2">
            <a:extLst>
              <a:ext uri="{FF2B5EF4-FFF2-40B4-BE49-F238E27FC236}">
                <a16:creationId xmlns:a16="http://schemas.microsoft.com/office/drawing/2014/main" id="{3D183CC2-CDF4-4814-9DDD-50A83854C593}"/>
              </a:ext>
            </a:extLst>
          </p:cNvPr>
          <p:cNvGraphicFramePr>
            <a:graphicFrameLocks noGrp="1"/>
          </p:cNvGraphicFramePr>
          <p:nvPr>
            <p:ph idx="1"/>
            <p:extLst>
              <p:ext uri="{D42A27DB-BD31-4B8C-83A1-F6EECF244321}">
                <p14:modId xmlns:p14="http://schemas.microsoft.com/office/powerpoint/2010/main" val="107623590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899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4AE5BA6-6A65-AA54-8DA6-DD6705BD0EFB}"/>
              </a:ext>
            </a:extLst>
          </p:cNvPr>
          <p:cNvSpPr>
            <a:spLocks noGrp="1"/>
          </p:cNvSpPr>
          <p:nvPr>
            <p:ph type="title"/>
          </p:nvPr>
        </p:nvSpPr>
        <p:spPr>
          <a:xfrm>
            <a:off x="643468" y="643467"/>
            <a:ext cx="3415612" cy="5571066"/>
          </a:xfrm>
        </p:spPr>
        <p:txBody>
          <a:bodyPr>
            <a:normAutofit/>
          </a:bodyPr>
          <a:lstStyle/>
          <a:p>
            <a:r>
              <a:rPr lang="sv-SE">
                <a:solidFill>
                  <a:srgbClr val="FFFFFF"/>
                </a:solidFill>
              </a:rPr>
              <a:t>Rådighet över uppgrundad mark</a:t>
            </a:r>
          </a:p>
        </p:txBody>
      </p:sp>
      <p:graphicFrame>
        <p:nvGraphicFramePr>
          <p:cNvPr id="5" name="Platshållare för innehåll 2">
            <a:extLst>
              <a:ext uri="{FF2B5EF4-FFF2-40B4-BE49-F238E27FC236}">
                <a16:creationId xmlns:a16="http://schemas.microsoft.com/office/drawing/2014/main" id="{7AAC6D1F-0901-ECEF-3A9B-891E0FB0D896}"/>
              </a:ext>
            </a:extLst>
          </p:cNvPr>
          <p:cNvGraphicFramePr>
            <a:graphicFrameLocks noGrp="1"/>
          </p:cNvGraphicFramePr>
          <p:nvPr>
            <p:ph idx="1"/>
            <p:extLst>
              <p:ext uri="{D42A27DB-BD31-4B8C-83A1-F6EECF244321}">
                <p14:modId xmlns:p14="http://schemas.microsoft.com/office/powerpoint/2010/main" val="3178800670"/>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0621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CB65F1FB-88AD-4C33-8456-49272EFD3B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D4CFFEC7-E77E-419D-B1B5-335DA4C743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1"/>
            <a:ext cx="7058307" cy="6214535"/>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17226AF5-66C2-4BA8-694A-12BC69B7ADF7}"/>
              </a:ext>
            </a:extLst>
          </p:cNvPr>
          <p:cNvSpPr>
            <a:spLocks noGrp="1"/>
          </p:cNvSpPr>
          <p:nvPr>
            <p:ph idx="1"/>
          </p:nvPr>
        </p:nvSpPr>
        <p:spPr>
          <a:xfrm>
            <a:off x="971013" y="974875"/>
            <a:ext cx="5827233" cy="4852362"/>
          </a:xfrm>
        </p:spPr>
        <p:txBody>
          <a:bodyPr anchor="ctr">
            <a:normAutofit lnSpcReduction="10000"/>
          </a:bodyPr>
          <a:lstStyle/>
          <a:p>
            <a:r>
              <a:rPr lang="sv-SE" dirty="0"/>
              <a:t>Vattenverksamheter är åtgärder som på något sätt påverkar vattenområden. Det kan vara åtgärder som ökar eller minskar vattenmängden, påverkar den omgivande miljön eller vattenområdets storlek. Miljöbalken delar upp vattenverksamheter i åtta olika kategorier.</a:t>
            </a:r>
            <a:endParaRPr lang="sv-SE" sz="2000" dirty="0">
              <a:solidFill>
                <a:srgbClr val="FFFFFF"/>
              </a:solidFill>
            </a:endParaRPr>
          </a:p>
          <a:p>
            <a:endParaRPr lang="sv-SE" sz="2000" dirty="0">
              <a:solidFill>
                <a:srgbClr val="FFFFFF"/>
              </a:solidFill>
            </a:endParaRPr>
          </a:p>
          <a:p>
            <a:r>
              <a:rPr lang="sv-SE" sz="2000" b="1" dirty="0">
                <a:solidFill>
                  <a:srgbClr val="FFFFFF"/>
                </a:solidFill>
              </a:rPr>
              <a:t>MB 11:17 §</a:t>
            </a:r>
            <a:r>
              <a:rPr lang="sv-SE" sz="2000" dirty="0">
                <a:solidFill>
                  <a:srgbClr val="FFFFFF"/>
                </a:solidFill>
              </a:rPr>
              <a:t>   Den som äger en vattenanläggning är skyldig att underhålla den så att det inte uppkommer skada för allmänna eller enskilda intressen genom ändringar i vattenförhållandena. Om vattenanläggningen med stöd av en särskild rättighet utförts på någon annans mark och äganderätten till anläggningen övergått till markägaren till följd av att rättigheten upphört, kvarstår underhållsskyldigheten för den som var rättighetshavare.</a:t>
            </a:r>
          </a:p>
          <a:p>
            <a:endParaRPr lang="sv-SE" sz="2000" dirty="0">
              <a:solidFill>
                <a:srgbClr val="FFFFFF"/>
              </a:solidFill>
            </a:endParaRPr>
          </a:p>
        </p:txBody>
      </p:sp>
      <p:sp>
        <p:nvSpPr>
          <p:cNvPr id="12" name="Rectangle 11">
            <a:extLst>
              <a:ext uri="{FF2B5EF4-FFF2-40B4-BE49-F238E27FC236}">
                <a16:creationId xmlns:a16="http://schemas.microsoft.com/office/drawing/2014/main" id="{C575C10F-5FA1-48E0-9E3A-852A33AFD8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08237400-3102-D299-0CD4-92137CCDA86B}"/>
              </a:ext>
            </a:extLst>
          </p:cNvPr>
          <p:cNvSpPr>
            <a:spLocks noGrp="1"/>
          </p:cNvSpPr>
          <p:nvPr>
            <p:ph type="title"/>
          </p:nvPr>
        </p:nvSpPr>
        <p:spPr>
          <a:xfrm>
            <a:off x="8029320" y="965200"/>
            <a:ext cx="3337180" cy="4815596"/>
          </a:xfrm>
        </p:spPr>
        <p:txBody>
          <a:bodyPr>
            <a:normAutofit/>
          </a:bodyPr>
          <a:lstStyle/>
          <a:p>
            <a:r>
              <a:rPr lang="sv-SE" sz="3900" dirty="0">
                <a:solidFill>
                  <a:srgbClr val="FFFFFF"/>
                </a:solidFill>
              </a:rPr>
              <a:t>Vattenverksamhet</a:t>
            </a:r>
          </a:p>
        </p:txBody>
      </p:sp>
    </p:spTree>
    <p:extLst>
      <p:ext uri="{BB962C8B-B14F-4D97-AF65-F5344CB8AC3E}">
        <p14:creationId xmlns:p14="http://schemas.microsoft.com/office/powerpoint/2010/main" val="3555508214"/>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28B0260C65F5547A819B3486DFC1661" ma:contentTypeVersion="13" ma:contentTypeDescription="Skapa ett nytt dokument." ma:contentTypeScope="" ma:versionID="0fe47b35894cb734bc1e78e02bb30752">
  <xsd:schema xmlns:xsd="http://www.w3.org/2001/XMLSchema" xmlns:xs="http://www.w3.org/2001/XMLSchema" xmlns:p="http://schemas.microsoft.com/office/2006/metadata/properties" xmlns:ns2="7a977da9-e7b7-4e2e-a4ce-acb76104de5a" xmlns:ns3="39cbc6e8-f651-4416-ad17-adc969c48315" targetNamespace="http://schemas.microsoft.com/office/2006/metadata/properties" ma:root="true" ma:fieldsID="1f6da9f052f29fc2ba164c9b8b826a8c" ns2:_="" ns3:_="">
    <xsd:import namespace="7a977da9-e7b7-4e2e-a4ce-acb76104de5a"/>
    <xsd:import namespace="39cbc6e8-f651-4416-ad17-adc969c4831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977da9-e7b7-4e2e-a4ce-acb76104de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2d39b1a0-9e0b-4540-9959-5e32b8c1720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9cbc6e8-f651-4416-ad17-adc969c4831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f381afc-dd91-44b0-bbbb-488817b79f4f}" ma:internalName="TaxCatchAll" ma:showField="CatchAllData" ma:web="39cbc6e8-f651-4416-ad17-adc969c483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9cbc6e8-f651-4416-ad17-adc969c48315" xsi:nil="true"/>
    <lcf76f155ced4ddcb4097134ff3c332f xmlns="7a977da9-e7b7-4e2e-a4ce-acb76104de5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82131C-56E8-4E99-BDCD-2626BEB35583}"/>
</file>

<file path=customXml/itemProps2.xml><?xml version="1.0" encoding="utf-8"?>
<ds:datastoreItem xmlns:ds="http://schemas.openxmlformats.org/officeDocument/2006/customXml" ds:itemID="{4988286F-F623-4531-9BB5-3CECF8740ACB}"/>
</file>

<file path=customXml/itemProps3.xml><?xml version="1.0" encoding="utf-8"?>
<ds:datastoreItem xmlns:ds="http://schemas.openxmlformats.org/officeDocument/2006/customXml" ds:itemID="{103F2F63-8EE9-4799-B214-2AB37D4555B9}"/>
</file>

<file path=docProps/app.xml><?xml version="1.0" encoding="utf-8"?>
<Properties xmlns="http://schemas.openxmlformats.org/officeDocument/2006/extended-properties" xmlns:vt="http://schemas.openxmlformats.org/officeDocument/2006/docPropsVTypes">
  <Template>Integral</Template>
  <TotalTime>111</TotalTime>
  <Words>388</Words>
  <Application>Microsoft Office PowerPoint</Application>
  <PresentationFormat>Bredbild</PresentationFormat>
  <Paragraphs>18</Paragraphs>
  <Slides>5</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5</vt:i4>
      </vt:variant>
    </vt:vector>
  </HeadingPairs>
  <TitlesOfParts>
    <vt:vector size="10" baseType="lpstr">
      <vt:lpstr>Aptos</vt:lpstr>
      <vt:lpstr>Tw Cen MT</vt:lpstr>
      <vt:lpstr>Tw Cen MT Condensed</vt:lpstr>
      <vt:lpstr>Wingdings 3</vt:lpstr>
      <vt:lpstr>Integral</vt:lpstr>
      <vt:lpstr>Fiskerätt &amp; Vattenrätt</vt:lpstr>
      <vt:lpstr>Vem äger vattnet?</vt:lpstr>
      <vt:lpstr>Enskilt &amp; Allmänt vatten</vt:lpstr>
      <vt:lpstr>Rådighet över uppgrundad mark</vt:lpstr>
      <vt:lpstr>Vattenverksamhet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Niklas Persson</dc:creator>
  <cp:lastModifiedBy>Niklas Persson</cp:lastModifiedBy>
  <cp:revision>1</cp:revision>
  <dcterms:created xsi:type="dcterms:W3CDTF">2025-08-14T06:51:49Z</dcterms:created>
  <dcterms:modified xsi:type="dcterms:W3CDTF">2025-11-12T08:10:50Z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0x010100928B0260C65F5547A819B3486DFC1661</vt:lpwstr>
  </property>
</Properties>
</file>