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58" r:id="rId4"/>
    <p:sldId id="259" r:id="rId5"/>
    <p:sldId id="262" r:id="rId6"/>
    <p:sldId id="257"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7EC61-0D9B-42FE-920A-68274EB555AE}" v="31" dt="2025-11-12T13:50:57.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las Persson" userId="62b77f00-c5b8-45f4-ac6f-31eb5a706aa8" providerId="ADAL" clId="{684211CA-3946-4544-85AA-398AFB26D765}"/>
    <pc:docChg chg="undo custSel addSld modSld sldOrd">
      <pc:chgData name="Niklas Persson" userId="62b77f00-c5b8-45f4-ac6f-31eb5a706aa8" providerId="ADAL" clId="{684211CA-3946-4544-85AA-398AFB26D765}" dt="2025-11-12T13:52:17.788" v="218"/>
      <pc:docMkLst>
        <pc:docMk/>
      </pc:docMkLst>
      <pc:sldChg chg="addSp delSp modSp mod setBg addAnim setClrOvrMap">
        <pc:chgData name="Niklas Persson" userId="62b77f00-c5b8-45f4-ac6f-31eb5a706aa8" providerId="ADAL" clId="{684211CA-3946-4544-85AA-398AFB26D765}" dt="2025-10-23T15:39:12.802" v="23" actId="26606"/>
        <pc:sldMkLst>
          <pc:docMk/>
          <pc:sldMk cId="3287915441" sldId="256"/>
        </pc:sldMkLst>
        <pc:spChg chg="mod ord">
          <ac:chgData name="Niklas Persson" userId="62b77f00-c5b8-45f4-ac6f-31eb5a706aa8" providerId="ADAL" clId="{684211CA-3946-4544-85AA-398AFB26D765}" dt="2025-10-23T15:39:12.802" v="23" actId="26606"/>
          <ac:spMkLst>
            <pc:docMk/>
            <pc:sldMk cId="3287915441" sldId="256"/>
            <ac:spMk id="2" creationId="{7DFD5F1A-D568-5226-F769-3B61B84EA6B0}"/>
          </ac:spMkLst>
        </pc:spChg>
        <pc:spChg chg="mod">
          <ac:chgData name="Niklas Persson" userId="62b77f00-c5b8-45f4-ac6f-31eb5a706aa8" providerId="ADAL" clId="{684211CA-3946-4544-85AA-398AFB26D765}" dt="2025-10-23T15:39:12.802" v="23" actId="26606"/>
          <ac:spMkLst>
            <pc:docMk/>
            <pc:sldMk cId="3287915441" sldId="256"/>
            <ac:spMk id="3" creationId="{7FE75AC9-C9FC-2CBF-31F0-69F31D9EDC04}"/>
          </ac:spMkLst>
        </pc:spChg>
        <pc:spChg chg="add">
          <ac:chgData name="Niklas Persson" userId="62b77f00-c5b8-45f4-ac6f-31eb5a706aa8" providerId="ADAL" clId="{684211CA-3946-4544-85AA-398AFB26D765}" dt="2025-10-23T15:39:12.802" v="23" actId="26606"/>
          <ac:spMkLst>
            <pc:docMk/>
            <pc:sldMk cId="3287915441" sldId="256"/>
            <ac:spMk id="31" creationId="{27577DEC-D9A5-404D-9789-702F4319BEC8}"/>
          </ac:spMkLst>
        </pc:spChg>
      </pc:sldChg>
      <pc:sldChg chg="addSp delSp modSp mod setBg">
        <pc:chgData name="Niklas Persson" userId="62b77f00-c5b8-45f4-ac6f-31eb5a706aa8" providerId="ADAL" clId="{684211CA-3946-4544-85AA-398AFB26D765}" dt="2025-10-23T15:40:13.479" v="36" actId="26606"/>
        <pc:sldMkLst>
          <pc:docMk/>
          <pc:sldMk cId="267889289" sldId="257"/>
        </pc:sldMkLst>
        <pc:spChg chg="mod">
          <ac:chgData name="Niklas Persson" userId="62b77f00-c5b8-45f4-ac6f-31eb5a706aa8" providerId="ADAL" clId="{684211CA-3946-4544-85AA-398AFB26D765}" dt="2025-10-23T15:40:13.479" v="36" actId="26606"/>
          <ac:spMkLst>
            <pc:docMk/>
            <pc:sldMk cId="267889289" sldId="257"/>
            <ac:spMk id="2" creationId="{6C79D348-455B-6B55-CADA-2EC48698739B}"/>
          </ac:spMkLst>
        </pc:spChg>
        <pc:spChg chg="add">
          <ac:chgData name="Niklas Persson" userId="62b77f00-c5b8-45f4-ac6f-31eb5a706aa8" providerId="ADAL" clId="{684211CA-3946-4544-85AA-398AFB26D765}" dt="2025-10-23T15:40:13.479" v="36" actId="26606"/>
          <ac:spMkLst>
            <pc:docMk/>
            <pc:sldMk cId="267889289" sldId="257"/>
            <ac:spMk id="21" creationId="{655AE6B0-AC9E-4167-806F-E9DB135FC46B}"/>
          </ac:spMkLst>
        </pc:spChg>
        <pc:spChg chg="add">
          <ac:chgData name="Niklas Persson" userId="62b77f00-c5b8-45f4-ac6f-31eb5a706aa8" providerId="ADAL" clId="{684211CA-3946-4544-85AA-398AFB26D765}" dt="2025-10-23T15:40:13.479" v="36" actId="26606"/>
          <ac:spMkLst>
            <pc:docMk/>
            <pc:sldMk cId="267889289" sldId="257"/>
            <ac:spMk id="22" creationId="{87BD1F4E-A66D-4C06-86DA-8D56CA7A3B41}"/>
          </ac:spMkLst>
        </pc:spChg>
        <pc:grpChg chg="add">
          <ac:chgData name="Niklas Persson" userId="62b77f00-c5b8-45f4-ac6f-31eb5a706aa8" providerId="ADAL" clId="{684211CA-3946-4544-85AA-398AFB26D765}" dt="2025-10-23T15:40:13.479" v="36" actId="26606"/>
          <ac:grpSpMkLst>
            <pc:docMk/>
            <pc:sldMk cId="267889289" sldId="257"/>
            <ac:grpSpMk id="23" creationId="{3523416A-383B-4FDC-B4C9-D8EDDFE9C043}"/>
          </ac:grpSpMkLst>
        </pc:grpChg>
        <pc:graphicFrameChg chg="add">
          <ac:chgData name="Niklas Persson" userId="62b77f00-c5b8-45f4-ac6f-31eb5a706aa8" providerId="ADAL" clId="{684211CA-3946-4544-85AA-398AFB26D765}" dt="2025-10-23T15:40:13.479" v="36" actId="26606"/>
          <ac:graphicFrameMkLst>
            <pc:docMk/>
            <pc:sldMk cId="267889289" sldId="257"/>
            <ac:graphicFrameMk id="25" creationId="{40F5D526-F2D1-3712-CF36-455F48579B0E}"/>
          </ac:graphicFrameMkLst>
        </pc:graphicFrameChg>
      </pc:sldChg>
      <pc:sldChg chg="addSp modSp mod setBg setClrOvrMap">
        <pc:chgData name="Niklas Persson" userId="62b77f00-c5b8-45f4-ac6f-31eb5a706aa8" providerId="ADAL" clId="{684211CA-3946-4544-85AA-398AFB26D765}" dt="2025-10-23T15:39:26.551" v="24" actId="26606"/>
        <pc:sldMkLst>
          <pc:docMk/>
          <pc:sldMk cId="3391833664" sldId="258"/>
        </pc:sldMkLst>
        <pc:spChg chg="mod">
          <ac:chgData name="Niklas Persson" userId="62b77f00-c5b8-45f4-ac6f-31eb5a706aa8" providerId="ADAL" clId="{684211CA-3946-4544-85AA-398AFB26D765}" dt="2025-10-23T15:39:26.551" v="24" actId="26606"/>
          <ac:spMkLst>
            <pc:docMk/>
            <pc:sldMk cId="3391833664" sldId="258"/>
            <ac:spMk id="2" creationId="{79B8E6BC-6B20-F9A7-1CA7-0F51B576ECBD}"/>
          </ac:spMkLst>
        </pc:spChg>
        <pc:spChg chg="mod">
          <ac:chgData name="Niklas Persson" userId="62b77f00-c5b8-45f4-ac6f-31eb5a706aa8" providerId="ADAL" clId="{684211CA-3946-4544-85AA-398AFB26D765}" dt="2025-10-23T15:39:26.551" v="24" actId="26606"/>
          <ac:spMkLst>
            <pc:docMk/>
            <pc:sldMk cId="3391833664" sldId="258"/>
            <ac:spMk id="3" creationId="{445DB6A8-BD98-8836-398F-AF9C913A7CEC}"/>
          </ac:spMkLst>
        </pc:spChg>
        <pc:spChg chg="add">
          <ac:chgData name="Niklas Persson" userId="62b77f00-c5b8-45f4-ac6f-31eb5a706aa8" providerId="ADAL" clId="{684211CA-3946-4544-85AA-398AFB26D765}" dt="2025-10-23T15:39:26.551" v="24" actId="26606"/>
          <ac:spMkLst>
            <pc:docMk/>
            <pc:sldMk cId="3391833664" sldId="258"/>
            <ac:spMk id="9" creationId="{3BCB5F6A-9EB0-40B0-9D13-3023E9A20508}"/>
          </ac:spMkLst>
        </pc:spChg>
        <pc:picChg chg="add">
          <ac:chgData name="Niklas Persson" userId="62b77f00-c5b8-45f4-ac6f-31eb5a706aa8" providerId="ADAL" clId="{684211CA-3946-4544-85AA-398AFB26D765}" dt="2025-10-23T15:39:26.551" v="24" actId="26606"/>
          <ac:picMkLst>
            <pc:docMk/>
            <pc:sldMk cId="3391833664" sldId="258"/>
            <ac:picMk id="5" creationId="{A53EF5E7-7054-D332-0FB4-D14901340EFB}"/>
          </ac:picMkLst>
        </pc:picChg>
      </pc:sldChg>
      <pc:sldChg chg="addSp delSp modSp mod setBg setClrOvrMap">
        <pc:chgData name="Niklas Persson" userId="62b77f00-c5b8-45f4-ac6f-31eb5a706aa8" providerId="ADAL" clId="{684211CA-3946-4544-85AA-398AFB26D765}" dt="2025-10-23T15:39:53.814" v="33" actId="26606"/>
        <pc:sldMkLst>
          <pc:docMk/>
          <pc:sldMk cId="127755191" sldId="259"/>
        </pc:sldMkLst>
        <pc:spChg chg="mod">
          <ac:chgData name="Niklas Persson" userId="62b77f00-c5b8-45f4-ac6f-31eb5a706aa8" providerId="ADAL" clId="{684211CA-3946-4544-85AA-398AFB26D765}" dt="2025-10-23T15:39:53.814" v="33" actId="26606"/>
          <ac:spMkLst>
            <pc:docMk/>
            <pc:sldMk cId="127755191" sldId="259"/>
            <ac:spMk id="2" creationId="{31CAD2F6-639B-EA10-8968-6DB9F392550A}"/>
          </ac:spMkLst>
        </pc:spChg>
        <pc:spChg chg="add">
          <ac:chgData name="Niklas Persson" userId="62b77f00-c5b8-45f4-ac6f-31eb5a706aa8" providerId="ADAL" clId="{684211CA-3946-4544-85AA-398AFB26D765}" dt="2025-10-23T15:39:53.814" v="33" actId="26606"/>
          <ac:spMkLst>
            <pc:docMk/>
            <pc:sldMk cId="127755191" sldId="259"/>
            <ac:spMk id="25" creationId="{9F4444CE-BC8D-4D61-B303-4C05614E62AB}"/>
          </ac:spMkLst>
        </pc:spChg>
        <pc:spChg chg="add">
          <ac:chgData name="Niklas Persson" userId="62b77f00-c5b8-45f4-ac6f-31eb5a706aa8" providerId="ADAL" clId="{684211CA-3946-4544-85AA-398AFB26D765}" dt="2025-10-23T15:39:53.814" v="33" actId="26606"/>
          <ac:spMkLst>
            <pc:docMk/>
            <pc:sldMk cId="127755191" sldId="259"/>
            <ac:spMk id="26" creationId="{73772B81-181F-48B7-8826-4D9686D15DF5}"/>
          </ac:spMkLst>
        </pc:spChg>
        <pc:spChg chg="add">
          <ac:chgData name="Niklas Persson" userId="62b77f00-c5b8-45f4-ac6f-31eb5a706aa8" providerId="ADAL" clId="{684211CA-3946-4544-85AA-398AFB26D765}" dt="2025-10-23T15:39:53.814" v="33" actId="26606"/>
          <ac:spMkLst>
            <pc:docMk/>
            <pc:sldMk cId="127755191" sldId="259"/>
            <ac:spMk id="27" creationId="{B2205F6E-03C6-4E92-877C-E2482F6599AA}"/>
          </ac:spMkLst>
        </pc:spChg>
        <pc:graphicFrameChg chg="add">
          <ac:chgData name="Niklas Persson" userId="62b77f00-c5b8-45f4-ac6f-31eb5a706aa8" providerId="ADAL" clId="{684211CA-3946-4544-85AA-398AFB26D765}" dt="2025-10-23T15:39:53.814" v="33" actId="26606"/>
          <ac:graphicFrameMkLst>
            <pc:docMk/>
            <pc:sldMk cId="127755191" sldId="259"/>
            <ac:graphicFrameMk id="28" creationId="{4754E7A8-227D-7439-EF13-17EC597CD743}"/>
          </ac:graphicFrameMkLst>
        </pc:graphicFrameChg>
      </pc:sldChg>
      <pc:sldChg chg="addSp delSp modSp new mod">
        <pc:chgData name="Niklas Persson" userId="62b77f00-c5b8-45f4-ac6f-31eb5a706aa8" providerId="ADAL" clId="{684211CA-3946-4544-85AA-398AFB26D765}" dt="2025-11-12T08:16:17.154" v="95" actId="1076"/>
        <pc:sldMkLst>
          <pc:docMk/>
          <pc:sldMk cId="2070502317" sldId="260"/>
        </pc:sldMkLst>
        <pc:spChg chg="del mod">
          <ac:chgData name="Niklas Persson" userId="62b77f00-c5b8-45f4-ac6f-31eb5a706aa8" providerId="ADAL" clId="{684211CA-3946-4544-85AA-398AFB26D765}" dt="2025-11-12T08:15:52.035" v="86" actId="478"/>
          <ac:spMkLst>
            <pc:docMk/>
            <pc:sldMk cId="2070502317" sldId="260"/>
            <ac:spMk id="2" creationId="{AD9E6C79-03A3-A0E1-D412-8840DF4C7215}"/>
          </ac:spMkLst>
        </pc:spChg>
        <pc:spChg chg="del">
          <ac:chgData name="Niklas Persson" userId="62b77f00-c5b8-45f4-ac6f-31eb5a706aa8" providerId="ADAL" clId="{684211CA-3946-4544-85AA-398AFB26D765}" dt="2025-11-12T08:14:30.495" v="38"/>
          <ac:spMkLst>
            <pc:docMk/>
            <pc:sldMk cId="2070502317" sldId="260"/>
            <ac:spMk id="3" creationId="{88BACCB2-C86E-65B9-87BF-D53F2302F31A}"/>
          </ac:spMkLst>
        </pc:spChg>
        <pc:spChg chg="add del mod">
          <ac:chgData name="Niklas Persson" userId="62b77f00-c5b8-45f4-ac6f-31eb5a706aa8" providerId="ADAL" clId="{684211CA-3946-4544-85AA-398AFB26D765}" dt="2025-11-12T08:15:54.545" v="87" actId="478"/>
          <ac:spMkLst>
            <pc:docMk/>
            <pc:sldMk cId="2070502317" sldId="260"/>
            <ac:spMk id="7" creationId="{A226BB5E-666F-E63A-E66A-FCDE20EBC9D9}"/>
          </ac:spMkLst>
        </pc:spChg>
        <pc:picChg chg="add mod">
          <ac:chgData name="Niklas Persson" userId="62b77f00-c5b8-45f4-ac6f-31eb5a706aa8" providerId="ADAL" clId="{684211CA-3946-4544-85AA-398AFB26D765}" dt="2025-11-12T08:16:17.154" v="95" actId="1076"/>
          <ac:picMkLst>
            <pc:docMk/>
            <pc:sldMk cId="2070502317" sldId="260"/>
            <ac:picMk id="4" creationId="{2C97CFAB-EC31-F65A-66D3-ED866A0EE814}"/>
          </ac:picMkLst>
        </pc:picChg>
        <pc:picChg chg="add del mod">
          <ac:chgData name="Niklas Persson" userId="62b77f00-c5b8-45f4-ac6f-31eb5a706aa8" providerId="ADAL" clId="{684211CA-3946-4544-85AA-398AFB26D765}" dt="2025-11-12T08:15:44.467" v="83" actId="478"/>
          <ac:picMkLst>
            <pc:docMk/>
            <pc:sldMk cId="2070502317" sldId="260"/>
            <ac:picMk id="5" creationId="{8804C706-6E1A-28A4-EF9D-DFE290DB44F8}"/>
          </ac:picMkLst>
        </pc:picChg>
      </pc:sldChg>
      <pc:sldChg chg="addSp delSp modSp new mod">
        <pc:chgData name="Niklas Persson" userId="62b77f00-c5b8-45f4-ac6f-31eb5a706aa8" providerId="ADAL" clId="{684211CA-3946-4544-85AA-398AFB26D765}" dt="2025-11-12T08:16:41.244" v="106" actId="1076"/>
        <pc:sldMkLst>
          <pc:docMk/>
          <pc:sldMk cId="3317734115" sldId="261"/>
        </pc:sldMkLst>
        <pc:spChg chg="del">
          <ac:chgData name="Niklas Persson" userId="62b77f00-c5b8-45f4-ac6f-31eb5a706aa8" providerId="ADAL" clId="{684211CA-3946-4544-85AA-398AFB26D765}" dt="2025-11-12T08:16:23.123" v="96" actId="478"/>
          <ac:spMkLst>
            <pc:docMk/>
            <pc:sldMk cId="3317734115" sldId="261"/>
            <ac:spMk id="2" creationId="{BCDF4F82-6C86-207F-8A0F-165B59CB9C65}"/>
          </ac:spMkLst>
        </pc:spChg>
        <pc:spChg chg="del">
          <ac:chgData name="Niklas Persson" userId="62b77f00-c5b8-45f4-ac6f-31eb5a706aa8" providerId="ADAL" clId="{684211CA-3946-4544-85AA-398AFB26D765}" dt="2025-11-12T08:15:41.967" v="82"/>
          <ac:spMkLst>
            <pc:docMk/>
            <pc:sldMk cId="3317734115" sldId="261"/>
            <ac:spMk id="3" creationId="{BFAD9D90-F47C-B11F-1EA9-113006E65659}"/>
          </ac:spMkLst>
        </pc:spChg>
        <pc:picChg chg="add mod">
          <ac:chgData name="Niklas Persson" userId="62b77f00-c5b8-45f4-ac6f-31eb5a706aa8" providerId="ADAL" clId="{684211CA-3946-4544-85AA-398AFB26D765}" dt="2025-11-12T08:16:41.244" v="106" actId="1076"/>
          <ac:picMkLst>
            <pc:docMk/>
            <pc:sldMk cId="3317734115" sldId="261"/>
            <ac:picMk id="4" creationId="{57EC74D8-5889-7371-2502-1DFDEFED642C}"/>
          </ac:picMkLst>
        </pc:picChg>
      </pc:sldChg>
      <pc:sldChg chg="modSp new mod">
        <pc:chgData name="Niklas Persson" userId="62b77f00-c5b8-45f4-ac6f-31eb5a706aa8" providerId="ADAL" clId="{684211CA-3946-4544-85AA-398AFB26D765}" dt="2025-11-12T08:20:24.694" v="170" actId="1076"/>
        <pc:sldMkLst>
          <pc:docMk/>
          <pc:sldMk cId="1921414967" sldId="262"/>
        </pc:sldMkLst>
        <pc:spChg chg="mod">
          <ac:chgData name="Niklas Persson" userId="62b77f00-c5b8-45f4-ac6f-31eb5a706aa8" providerId="ADAL" clId="{684211CA-3946-4544-85AA-398AFB26D765}" dt="2025-11-12T08:20:17.288" v="169" actId="20577"/>
          <ac:spMkLst>
            <pc:docMk/>
            <pc:sldMk cId="1921414967" sldId="262"/>
            <ac:spMk id="2" creationId="{BA9A0D91-D12C-3A47-4881-73912B5F2F28}"/>
          </ac:spMkLst>
        </pc:spChg>
        <pc:spChg chg="mod">
          <ac:chgData name="Niklas Persson" userId="62b77f00-c5b8-45f4-ac6f-31eb5a706aa8" providerId="ADAL" clId="{684211CA-3946-4544-85AA-398AFB26D765}" dt="2025-11-12T08:20:24.694" v="170" actId="1076"/>
          <ac:spMkLst>
            <pc:docMk/>
            <pc:sldMk cId="1921414967" sldId="262"/>
            <ac:spMk id="3" creationId="{BBBAA898-3A68-986E-7959-7699BB34CF12}"/>
          </ac:spMkLst>
        </pc:spChg>
      </pc:sldChg>
      <pc:sldChg chg="addSp delSp modSp new mod ord">
        <pc:chgData name="Niklas Persson" userId="62b77f00-c5b8-45f4-ac6f-31eb5a706aa8" providerId="ADAL" clId="{684211CA-3946-4544-85AA-398AFB26D765}" dt="2025-11-12T13:52:17.788" v="218"/>
        <pc:sldMkLst>
          <pc:docMk/>
          <pc:sldMk cId="1797595052" sldId="263"/>
        </pc:sldMkLst>
        <pc:spChg chg="mod">
          <ac:chgData name="Niklas Persson" userId="62b77f00-c5b8-45f4-ac6f-31eb5a706aa8" providerId="ADAL" clId="{684211CA-3946-4544-85AA-398AFB26D765}" dt="2025-11-12T13:50:52.026" v="214" actId="20577"/>
          <ac:spMkLst>
            <pc:docMk/>
            <pc:sldMk cId="1797595052" sldId="263"/>
            <ac:spMk id="2" creationId="{948E6CA0-67BB-F852-49E9-5835748D2664}"/>
          </ac:spMkLst>
        </pc:spChg>
        <pc:spChg chg="del">
          <ac:chgData name="Niklas Persson" userId="62b77f00-c5b8-45f4-ac6f-31eb5a706aa8" providerId="ADAL" clId="{684211CA-3946-4544-85AA-398AFB26D765}" dt="2025-11-12T13:50:37.086" v="174"/>
          <ac:spMkLst>
            <pc:docMk/>
            <pc:sldMk cId="1797595052" sldId="263"/>
            <ac:spMk id="3" creationId="{1D6EC8A3-8D10-2F05-D1CF-A33FBEC7D6E2}"/>
          </ac:spMkLst>
        </pc:spChg>
        <pc:picChg chg="add mod">
          <ac:chgData name="Niklas Persson" userId="62b77f00-c5b8-45f4-ac6f-31eb5a706aa8" providerId="ADAL" clId="{684211CA-3946-4544-85AA-398AFB26D765}" dt="2025-11-12T13:50:57.367" v="216" actId="1076"/>
          <ac:picMkLst>
            <pc:docMk/>
            <pc:sldMk cId="1797595052" sldId="263"/>
            <ac:picMk id="4" creationId="{9C770A7B-D720-C55C-4450-BF4D16284E31}"/>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453D6-460B-4E8B-BEBF-22A1166CEA4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F5DCC29-ED4D-4DA7-868B-D77A65FC90D1}">
      <dgm:prSet/>
      <dgm:spPr/>
      <dgm:t>
        <a:bodyPr/>
        <a:lstStyle/>
        <a:p>
          <a:r>
            <a:rPr lang="en-US"/>
            <a:t>FBL 3:8 </a:t>
          </a:r>
        </a:p>
      </dgm:t>
    </dgm:pt>
    <dgm:pt modelId="{D7477404-828C-46F1-82BA-65128283AE06}" type="parTrans" cxnId="{5FA73A6D-C046-44EC-96BE-3C99CCB19962}">
      <dgm:prSet/>
      <dgm:spPr/>
      <dgm:t>
        <a:bodyPr/>
        <a:lstStyle/>
        <a:p>
          <a:endParaRPr lang="en-US"/>
        </a:p>
      </dgm:t>
    </dgm:pt>
    <dgm:pt modelId="{FEE71B42-1B5B-447A-8D8E-25659DFC3195}" type="sibTrans" cxnId="{5FA73A6D-C046-44EC-96BE-3C99CCB19962}">
      <dgm:prSet/>
      <dgm:spPr/>
      <dgm:t>
        <a:bodyPr/>
        <a:lstStyle/>
        <a:p>
          <a:endParaRPr lang="en-US"/>
        </a:p>
      </dgm:t>
    </dgm:pt>
    <dgm:pt modelId="{7B5DE1DF-7DB8-4ED5-94D7-7DB0491B6772}">
      <dgm:prSet/>
      <dgm:spPr/>
      <dgm:t>
        <a:bodyPr/>
        <a:lstStyle/>
        <a:p>
          <a:r>
            <a:rPr lang="en-US" dirty="0"/>
            <a:t>Fiske </a:t>
          </a:r>
          <a:r>
            <a:rPr lang="en-US" dirty="0" err="1"/>
            <a:t>får</a:t>
          </a:r>
          <a:r>
            <a:rPr lang="en-US" dirty="0"/>
            <a:t> </a:t>
          </a:r>
          <a:r>
            <a:rPr lang="en-US" dirty="0" err="1"/>
            <a:t>ej</a:t>
          </a:r>
          <a:r>
            <a:rPr lang="en-US" dirty="0"/>
            <a:t> </a:t>
          </a:r>
          <a:r>
            <a:rPr lang="en-US" dirty="0" err="1"/>
            <a:t>uppdelas</a:t>
          </a:r>
          <a:r>
            <a:rPr lang="en-US" dirty="0"/>
            <a:t> </a:t>
          </a:r>
          <a:r>
            <a:rPr lang="en-US" dirty="0" err="1"/>
            <a:t>genom</a:t>
          </a:r>
          <a:r>
            <a:rPr lang="en-US" dirty="0"/>
            <a:t> </a:t>
          </a:r>
          <a:r>
            <a:rPr lang="en-US" dirty="0" err="1"/>
            <a:t>fastighetsbildning</a:t>
          </a:r>
          <a:r>
            <a:rPr lang="en-US" dirty="0"/>
            <a:t> </a:t>
          </a:r>
          <a:r>
            <a:rPr lang="en-US" dirty="0" err="1"/>
            <a:t>på</a:t>
          </a:r>
          <a:r>
            <a:rPr lang="en-US" dirty="0"/>
            <a:t> </a:t>
          </a:r>
          <a:r>
            <a:rPr lang="en-US" dirty="0" err="1"/>
            <a:t>sätt</a:t>
          </a:r>
          <a:r>
            <a:rPr lang="en-US" dirty="0"/>
            <a:t> </a:t>
          </a:r>
          <a:r>
            <a:rPr lang="en-US" dirty="0" err="1"/>
            <a:t>som</a:t>
          </a:r>
          <a:r>
            <a:rPr lang="en-US" dirty="0"/>
            <a:t> </a:t>
          </a:r>
          <a:r>
            <a:rPr lang="en-US" dirty="0" err="1"/>
            <a:t>medför</a:t>
          </a:r>
          <a:r>
            <a:rPr lang="en-US" dirty="0"/>
            <a:t> </a:t>
          </a:r>
          <a:r>
            <a:rPr lang="en-US" dirty="0" err="1"/>
            <a:t>olägenhet</a:t>
          </a:r>
          <a:r>
            <a:rPr lang="en-US" dirty="0"/>
            <a:t> av </a:t>
          </a:r>
          <a:r>
            <a:rPr lang="en-US" dirty="0" err="1"/>
            <a:t>någon</a:t>
          </a:r>
          <a:r>
            <a:rPr lang="en-US" dirty="0"/>
            <a:t> </a:t>
          </a:r>
          <a:r>
            <a:rPr lang="en-US" dirty="0" err="1"/>
            <a:t>betydelse</a:t>
          </a:r>
          <a:r>
            <a:rPr lang="en-US" dirty="0"/>
            <a:t> för </a:t>
          </a:r>
          <a:r>
            <a:rPr lang="en-US" dirty="0" err="1"/>
            <a:t>fiskevården</a:t>
          </a:r>
          <a:r>
            <a:rPr lang="en-US" dirty="0"/>
            <a:t>. </a:t>
          </a:r>
          <a:r>
            <a:rPr lang="en-US" dirty="0" err="1"/>
            <a:t>Uppdelning</a:t>
          </a:r>
          <a:r>
            <a:rPr lang="en-US" dirty="0"/>
            <a:t> </a:t>
          </a:r>
          <a:r>
            <a:rPr lang="en-US" dirty="0" err="1"/>
            <a:t>får</a:t>
          </a:r>
          <a:r>
            <a:rPr lang="en-US" dirty="0"/>
            <a:t> dock </a:t>
          </a:r>
          <a:r>
            <a:rPr lang="en-US" dirty="0" err="1"/>
            <a:t>ske</a:t>
          </a:r>
          <a:r>
            <a:rPr lang="en-US" dirty="0"/>
            <a:t>, om den </a:t>
          </a:r>
          <a:r>
            <a:rPr lang="en-US" dirty="0" err="1"/>
            <a:t>är</a:t>
          </a:r>
          <a:r>
            <a:rPr lang="en-US" dirty="0"/>
            <a:t> </a:t>
          </a:r>
          <a:r>
            <a:rPr lang="en-US" dirty="0" err="1"/>
            <a:t>nödvändig</a:t>
          </a:r>
          <a:r>
            <a:rPr lang="en-US" dirty="0"/>
            <a:t> för </a:t>
          </a:r>
          <a:r>
            <a:rPr lang="en-US" dirty="0" err="1"/>
            <a:t>att</a:t>
          </a:r>
          <a:r>
            <a:rPr lang="en-US" dirty="0"/>
            <a:t> </a:t>
          </a:r>
          <a:r>
            <a:rPr lang="en-US" dirty="0" err="1"/>
            <a:t>möjliggöra</a:t>
          </a:r>
          <a:r>
            <a:rPr lang="en-US" dirty="0"/>
            <a:t> </a:t>
          </a:r>
          <a:r>
            <a:rPr lang="en-US" dirty="0" err="1"/>
            <a:t>en</a:t>
          </a:r>
          <a:r>
            <a:rPr lang="en-US" dirty="0"/>
            <a:t> </a:t>
          </a:r>
          <a:r>
            <a:rPr lang="en-US" dirty="0" err="1"/>
            <a:t>eljest</a:t>
          </a:r>
          <a:r>
            <a:rPr lang="en-US" dirty="0"/>
            <a:t> </a:t>
          </a:r>
          <a:r>
            <a:rPr lang="en-US" dirty="0" err="1"/>
            <a:t>angelägen</a:t>
          </a:r>
          <a:r>
            <a:rPr lang="en-US" dirty="0"/>
            <a:t> </a:t>
          </a:r>
          <a:r>
            <a:rPr lang="en-US" dirty="0" err="1"/>
            <a:t>ändring</a:t>
          </a:r>
          <a:r>
            <a:rPr lang="en-US" dirty="0"/>
            <a:t> </a:t>
          </a:r>
          <a:r>
            <a:rPr lang="en-US" dirty="0" err="1"/>
            <a:t>i</a:t>
          </a:r>
          <a:r>
            <a:rPr lang="en-US" dirty="0"/>
            <a:t> </a:t>
          </a:r>
          <a:r>
            <a:rPr lang="en-US" dirty="0" err="1"/>
            <a:t>fastighetsindelningen</a:t>
          </a:r>
          <a:r>
            <a:rPr lang="en-US" dirty="0"/>
            <a:t> och </a:t>
          </a:r>
          <a:r>
            <a:rPr lang="en-US" dirty="0" err="1"/>
            <a:t>icke</a:t>
          </a:r>
          <a:r>
            <a:rPr lang="en-US" dirty="0"/>
            <a:t> </a:t>
          </a:r>
          <a:r>
            <a:rPr lang="en-US" dirty="0" err="1"/>
            <a:t>medför</a:t>
          </a:r>
          <a:r>
            <a:rPr lang="en-US" dirty="0"/>
            <a:t> </a:t>
          </a:r>
          <a:r>
            <a:rPr lang="en-US" dirty="0" err="1"/>
            <a:t>avsevärd</a:t>
          </a:r>
          <a:r>
            <a:rPr lang="en-US" dirty="0"/>
            <a:t> </a:t>
          </a:r>
          <a:r>
            <a:rPr lang="en-US" dirty="0" err="1"/>
            <a:t>olägenhet</a:t>
          </a:r>
          <a:r>
            <a:rPr lang="en-US" dirty="0"/>
            <a:t> för </a:t>
          </a:r>
          <a:r>
            <a:rPr lang="en-US" dirty="0" err="1"/>
            <a:t>fiskevården</a:t>
          </a:r>
          <a:r>
            <a:rPr lang="en-US" dirty="0"/>
            <a:t>.</a:t>
          </a:r>
        </a:p>
      </dgm:t>
    </dgm:pt>
    <dgm:pt modelId="{2C726A55-596B-4DFA-9E5F-FB7F72C7A717}" type="parTrans" cxnId="{180BE211-BD8F-4F7B-8E96-EEE869156706}">
      <dgm:prSet/>
      <dgm:spPr/>
      <dgm:t>
        <a:bodyPr/>
        <a:lstStyle/>
        <a:p>
          <a:endParaRPr lang="en-US"/>
        </a:p>
      </dgm:t>
    </dgm:pt>
    <dgm:pt modelId="{CC0FBEB2-9CE8-49A3-B331-9D535BBF0AD4}" type="sibTrans" cxnId="{180BE211-BD8F-4F7B-8E96-EEE869156706}">
      <dgm:prSet/>
      <dgm:spPr/>
      <dgm:t>
        <a:bodyPr/>
        <a:lstStyle/>
        <a:p>
          <a:endParaRPr lang="en-US"/>
        </a:p>
      </dgm:t>
    </dgm:pt>
    <dgm:pt modelId="{33C0A6CC-62D4-4660-B025-72D0C10E3619}">
      <dgm:prSet/>
      <dgm:spPr/>
      <dgm:t>
        <a:bodyPr/>
        <a:lstStyle/>
        <a:p>
          <a:r>
            <a:rPr lang="en-US"/>
            <a:t>Ingår fiske i äganderätten till vattenområde och föreligger enligt första stycket hinder mot fastighetsbildningsåtgärd beträffande området, får bestämmas att fastighetsbildningen icke skall omfatta fisket, om fastighetsbildningen är av synnerlig vikt för en lämplig fastighetsindelning eller i övrigt av betydande allmänt intresse. Även om fastighetsbildningen ej är av den betydelse som nu angivits, får sådan bestämmelse meddelas, om vattenområdet är gemensamt för flera fastigheter.</a:t>
          </a:r>
        </a:p>
      </dgm:t>
    </dgm:pt>
    <dgm:pt modelId="{74EA81F4-8D68-4DF6-A476-62BBBD331A33}" type="parTrans" cxnId="{FBF9BC3D-28B3-4F20-86B9-BE8A89015CBE}">
      <dgm:prSet/>
      <dgm:spPr/>
      <dgm:t>
        <a:bodyPr/>
        <a:lstStyle/>
        <a:p>
          <a:endParaRPr lang="en-US"/>
        </a:p>
      </dgm:t>
    </dgm:pt>
    <dgm:pt modelId="{6449AACB-2F62-4FD1-B2A2-9C5DE86D3542}" type="sibTrans" cxnId="{FBF9BC3D-28B3-4F20-86B9-BE8A89015CBE}">
      <dgm:prSet/>
      <dgm:spPr/>
      <dgm:t>
        <a:bodyPr/>
        <a:lstStyle/>
        <a:p>
          <a:endParaRPr lang="en-US"/>
        </a:p>
      </dgm:t>
    </dgm:pt>
    <dgm:pt modelId="{22969AF8-7807-498F-82AF-501C0237C86B}" type="pres">
      <dgm:prSet presAssocID="{358453D6-460B-4E8B-BEBF-22A1166CEA4D}" presName="root" presStyleCnt="0">
        <dgm:presLayoutVars>
          <dgm:dir/>
          <dgm:resizeHandles val="exact"/>
        </dgm:presLayoutVars>
      </dgm:prSet>
      <dgm:spPr/>
    </dgm:pt>
    <dgm:pt modelId="{FC043753-2EDD-4350-B8CB-F307CAFA269A}" type="pres">
      <dgm:prSet presAssocID="{7F5DCC29-ED4D-4DA7-868B-D77A65FC90D1}" presName="compNode" presStyleCnt="0"/>
      <dgm:spPr/>
    </dgm:pt>
    <dgm:pt modelId="{83D2E48D-FC45-4C1F-9956-984D984E57AA}" type="pres">
      <dgm:prSet presAssocID="{7F5DCC29-ED4D-4DA7-868B-D77A65FC90D1}" presName="bgRect" presStyleLbl="bgShp" presStyleIdx="0" presStyleCnt="3"/>
      <dgm:spPr/>
    </dgm:pt>
    <dgm:pt modelId="{C0120854-64B7-4353-8522-0FB23C3B3425}" type="pres">
      <dgm:prSet presAssocID="{7F5DCC29-ED4D-4DA7-868B-D77A65FC90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ck"/>
        </a:ext>
      </dgm:extLst>
    </dgm:pt>
    <dgm:pt modelId="{4772FB79-9536-48F8-BEEF-DD285C0E8D4F}" type="pres">
      <dgm:prSet presAssocID="{7F5DCC29-ED4D-4DA7-868B-D77A65FC90D1}" presName="spaceRect" presStyleCnt="0"/>
      <dgm:spPr/>
    </dgm:pt>
    <dgm:pt modelId="{09B79FBA-78DB-4229-893B-B7452BF9D702}" type="pres">
      <dgm:prSet presAssocID="{7F5DCC29-ED4D-4DA7-868B-D77A65FC90D1}" presName="parTx" presStyleLbl="revTx" presStyleIdx="0" presStyleCnt="3">
        <dgm:presLayoutVars>
          <dgm:chMax val="0"/>
          <dgm:chPref val="0"/>
        </dgm:presLayoutVars>
      </dgm:prSet>
      <dgm:spPr/>
    </dgm:pt>
    <dgm:pt modelId="{BB940F0A-C4E2-4570-8F45-8FB29B1A9272}" type="pres">
      <dgm:prSet presAssocID="{FEE71B42-1B5B-447A-8D8E-25659DFC3195}" presName="sibTrans" presStyleCnt="0"/>
      <dgm:spPr/>
    </dgm:pt>
    <dgm:pt modelId="{4802503B-313C-4FB5-B492-7FBCDDF22712}" type="pres">
      <dgm:prSet presAssocID="{7B5DE1DF-7DB8-4ED5-94D7-7DB0491B6772}" presName="compNode" presStyleCnt="0"/>
      <dgm:spPr/>
    </dgm:pt>
    <dgm:pt modelId="{4C79D410-E888-455F-93F5-4B54F4687A52}" type="pres">
      <dgm:prSet presAssocID="{7B5DE1DF-7DB8-4ED5-94D7-7DB0491B6772}" presName="bgRect" presStyleLbl="bgShp" presStyleIdx="1" presStyleCnt="3"/>
      <dgm:spPr/>
    </dgm:pt>
    <dgm:pt modelId="{BDD0448B-811B-4831-B605-2ADDF1F7C63B}" type="pres">
      <dgm:prSet presAssocID="{7B5DE1DF-7DB8-4ED5-94D7-7DB0491B677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sk"/>
        </a:ext>
      </dgm:extLst>
    </dgm:pt>
    <dgm:pt modelId="{A1EAE636-1833-4135-96B3-DCA6852F86D9}" type="pres">
      <dgm:prSet presAssocID="{7B5DE1DF-7DB8-4ED5-94D7-7DB0491B6772}" presName="spaceRect" presStyleCnt="0"/>
      <dgm:spPr/>
    </dgm:pt>
    <dgm:pt modelId="{D3C2FE5F-0050-415B-8DE1-51A7CECAD550}" type="pres">
      <dgm:prSet presAssocID="{7B5DE1DF-7DB8-4ED5-94D7-7DB0491B6772}" presName="parTx" presStyleLbl="revTx" presStyleIdx="1" presStyleCnt="3">
        <dgm:presLayoutVars>
          <dgm:chMax val="0"/>
          <dgm:chPref val="0"/>
        </dgm:presLayoutVars>
      </dgm:prSet>
      <dgm:spPr/>
    </dgm:pt>
    <dgm:pt modelId="{70EFB321-389C-4F9B-8995-FBBDFAC55A3B}" type="pres">
      <dgm:prSet presAssocID="{CC0FBEB2-9CE8-49A3-B331-9D535BBF0AD4}" presName="sibTrans" presStyleCnt="0"/>
      <dgm:spPr/>
    </dgm:pt>
    <dgm:pt modelId="{FB5A3799-6632-4128-9205-1199367A5B7C}" type="pres">
      <dgm:prSet presAssocID="{33C0A6CC-62D4-4660-B025-72D0C10E3619}" presName="compNode" presStyleCnt="0"/>
      <dgm:spPr/>
    </dgm:pt>
    <dgm:pt modelId="{C37A1950-739D-4DE2-8270-4E714FF24A41}" type="pres">
      <dgm:prSet presAssocID="{33C0A6CC-62D4-4660-B025-72D0C10E3619}" presName="bgRect" presStyleLbl="bgShp" presStyleIdx="2" presStyleCnt="3"/>
      <dgm:spPr/>
    </dgm:pt>
    <dgm:pt modelId="{150AE252-BEEF-4F28-A651-8F52F8C79B11}" type="pres">
      <dgm:prSet presAssocID="{33C0A6CC-62D4-4660-B025-72D0C10E361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ske"/>
        </a:ext>
      </dgm:extLst>
    </dgm:pt>
    <dgm:pt modelId="{3003F1A5-C6E1-4021-8FD7-1EFD0B5A08C9}" type="pres">
      <dgm:prSet presAssocID="{33C0A6CC-62D4-4660-B025-72D0C10E3619}" presName="spaceRect" presStyleCnt="0"/>
      <dgm:spPr/>
    </dgm:pt>
    <dgm:pt modelId="{E21AA675-3E9E-402E-BC75-ACC063C32CAE}" type="pres">
      <dgm:prSet presAssocID="{33C0A6CC-62D4-4660-B025-72D0C10E3619}" presName="parTx" presStyleLbl="revTx" presStyleIdx="2" presStyleCnt="3">
        <dgm:presLayoutVars>
          <dgm:chMax val="0"/>
          <dgm:chPref val="0"/>
        </dgm:presLayoutVars>
      </dgm:prSet>
      <dgm:spPr/>
    </dgm:pt>
  </dgm:ptLst>
  <dgm:cxnLst>
    <dgm:cxn modelId="{180BE211-BD8F-4F7B-8E96-EEE869156706}" srcId="{358453D6-460B-4E8B-BEBF-22A1166CEA4D}" destId="{7B5DE1DF-7DB8-4ED5-94D7-7DB0491B6772}" srcOrd="1" destOrd="0" parTransId="{2C726A55-596B-4DFA-9E5F-FB7F72C7A717}" sibTransId="{CC0FBEB2-9CE8-49A3-B331-9D535BBF0AD4}"/>
    <dgm:cxn modelId="{FBF9BC3D-28B3-4F20-86B9-BE8A89015CBE}" srcId="{358453D6-460B-4E8B-BEBF-22A1166CEA4D}" destId="{33C0A6CC-62D4-4660-B025-72D0C10E3619}" srcOrd="2" destOrd="0" parTransId="{74EA81F4-8D68-4DF6-A476-62BBBD331A33}" sibTransId="{6449AACB-2F62-4FD1-B2A2-9C5DE86D3542}"/>
    <dgm:cxn modelId="{5FA73A6D-C046-44EC-96BE-3C99CCB19962}" srcId="{358453D6-460B-4E8B-BEBF-22A1166CEA4D}" destId="{7F5DCC29-ED4D-4DA7-868B-D77A65FC90D1}" srcOrd="0" destOrd="0" parTransId="{D7477404-828C-46F1-82BA-65128283AE06}" sibTransId="{FEE71B42-1B5B-447A-8D8E-25659DFC3195}"/>
    <dgm:cxn modelId="{35B15A6E-4F89-4B15-AD27-50EF1152D1E6}" type="presOf" srcId="{358453D6-460B-4E8B-BEBF-22A1166CEA4D}" destId="{22969AF8-7807-498F-82AF-501C0237C86B}" srcOrd="0" destOrd="0" presId="urn:microsoft.com/office/officeart/2018/2/layout/IconVerticalSolidList"/>
    <dgm:cxn modelId="{F6CA297A-E807-4EF4-80A9-B46F9AE00610}" type="presOf" srcId="{7F5DCC29-ED4D-4DA7-868B-D77A65FC90D1}" destId="{09B79FBA-78DB-4229-893B-B7452BF9D702}" srcOrd="0" destOrd="0" presId="urn:microsoft.com/office/officeart/2018/2/layout/IconVerticalSolidList"/>
    <dgm:cxn modelId="{AD9244B6-C48B-4680-9C6E-AAC1DFF76A06}" type="presOf" srcId="{33C0A6CC-62D4-4660-B025-72D0C10E3619}" destId="{E21AA675-3E9E-402E-BC75-ACC063C32CAE}" srcOrd="0" destOrd="0" presId="urn:microsoft.com/office/officeart/2018/2/layout/IconVerticalSolidList"/>
    <dgm:cxn modelId="{FAC137D8-CBC0-4E02-923B-D624997C7283}" type="presOf" srcId="{7B5DE1DF-7DB8-4ED5-94D7-7DB0491B6772}" destId="{D3C2FE5F-0050-415B-8DE1-51A7CECAD550}" srcOrd="0" destOrd="0" presId="urn:microsoft.com/office/officeart/2018/2/layout/IconVerticalSolidList"/>
    <dgm:cxn modelId="{6281539E-0DD0-4F10-B5C0-3ABD8384CA9C}" type="presParOf" srcId="{22969AF8-7807-498F-82AF-501C0237C86B}" destId="{FC043753-2EDD-4350-B8CB-F307CAFA269A}" srcOrd="0" destOrd="0" presId="urn:microsoft.com/office/officeart/2018/2/layout/IconVerticalSolidList"/>
    <dgm:cxn modelId="{4EC02A5A-6708-4588-8F10-BDFCE23666E4}" type="presParOf" srcId="{FC043753-2EDD-4350-B8CB-F307CAFA269A}" destId="{83D2E48D-FC45-4C1F-9956-984D984E57AA}" srcOrd="0" destOrd="0" presId="urn:microsoft.com/office/officeart/2018/2/layout/IconVerticalSolidList"/>
    <dgm:cxn modelId="{950A0D35-939C-40FC-898D-232DE80DE51C}" type="presParOf" srcId="{FC043753-2EDD-4350-B8CB-F307CAFA269A}" destId="{C0120854-64B7-4353-8522-0FB23C3B3425}" srcOrd="1" destOrd="0" presId="urn:microsoft.com/office/officeart/2018/2/layout/IconVerticalSolidList"/>
    <dgm:cxn modelId="{2FF7529E-83F7-449A-891F-B33101D6A2CF}" type="presParOf" srcId="{FC043753-2EDD-4350-B8CB-F307CAFA269A}" destId="{4772FB79-9536-48F8-BEEF-DD285C0E8D4F}" srcOrd="2" destOrd="0" presId="urn:microsoft.com/office/officeart/2018/2/layout/IconVerticalSolidList"/>
    <dgm:cxn modelId="{68EEF8BE-0508-4B40-952F-A04D0B2F3A6D}" type="presParOf" srcId="{FC043753-2EDD-4350-B8CB-F307CAFA269A}" destId="{09B79FBA-78DB-4229-893B-B7452BF9D702}" srcOrd="3" destOrd="0" presId="urn:microsoft.com/office/officeart/2018/2/layout/IconVerticalSolidList"/>
    <dgm:cxn modelId="{548C5E9E-7BBD-4B9A-9E70-2290BCCC6EE7}" type="presParOf" srcId="{22969AF8-7807-498F-82AF-501C0237C86B}" destId="{BB940F0A-C4E2-4570-8F45-8FB29B1A9272}" srcOrd="1" destOrd="0" presId="urn:microsoft.com/office/officeart/2018/2/layout/IconVerticalSolidList"/>
    <dgm:cxn modelId="{26AE0AC1-437B-448F-9468-EAD9211D20C4}" type="presParOf" srcId="{22969AF8-7807-498F-82AF-501C0237C86B}" destId="{4802503B-313C-4FB5-B492-7FBCDDF22712}" srcOrd="2" destOrd="0" presId="urn:microsoft.com/office/officeart/2018/2/layout/IconVerticalSolidList"/>
    <dgm:cxn modelId="{269548EC-054F-4552-8A70-0D1ED1EC16B9}" type="presParOf" srcId="{4802503B-313C-4FB5-B492-7FBCDDF22712}" destId="{4C79D410-E888-455F-93F5-4B54F4687A52}" srcOrd="0" destOrd="0" presId="urn:microsoft.com/office/officeart/2018/2/layout/IconVerticalSolidList"/>
    <dgm:cxn modelId="{F001AF12-AF66-48EE-999E-1205DCD1DF2C}" type="presParOf" srcId="{4802503B-313C-4FB5-B492-7FBCDDF22712}" destId="{BDD0448B-811B-4831-B605-2ADDF1F7C63B}" srcOrd="1" destOrd="0" presId="urn:microsoft.com/office/officeart/2018/2/layout/IconVerticalSolidList"/>
    <dgm:cxn modelId="{94DBD882-D0C2-4260-9D63-E19A72CF4FCD}" type="presParOf" srcId="{4802503B-313C-4FB5-B492-7FBCDDF22712}" destId="{A1EAE636-1833-4135-96B3-DCA6852F86D9}" srcOrd="2" destOrd="0" presId="urn:microsoft.com/office/officeart/2018/2/layout/IconVerticalSolidList"/>
    <dgm:cxn modelId="{382C5AB7-F3CA-42A4-B5B5-01FB40D417AB}" type="presParOf" srcId="{4802503B-313C-4FB5-B492-7FBCDDF22712}" destId="{D3C2FE5F-0050-415B-8DE1-51A7CECAD550}" srcOrd="3" destOrd="0" presId="urn:microsoft.com/office/officeart/2018/2/layout/IconVerticalSolidList"/>
    <dgm:cxn modelId="{4BE81C8C-6711-405B-BF27-9006A2F8126E}" type="presParOf" srcId="{22969AF8-7807-498F-82AF-501C0237C86B}" destId="{70EFB321-389C-4F9B-8995-FBBDFAC55A3B}" srcOrd="3" destOrd="0" presId="urn:microsoft.com/office/officeart/2018/2/layout/IconVerticalSolidList"/>
    <dgm:cxn modelId="{24288FEB-A421-4783-9548-EE941E0646E8}" type="presParOf" srcId="{22969AF8-7807-498F-82AF-501C0237C86B}" destId="{FB5A3799-6632-4128-9205-1199367A5B7C}" srcOrd="4" destOrd="0" presId="urn:microsoft.com/office/officeart/2018/2/layout/IconVerticalSolidList"/>
    <dgm:cxn modelId="{703D645F-5914-4392-AB28-E997630B74CB}" type="presParOf" srcId="{FB5A3799-6632-4128-9205-1199367A5B7C}" destId="{C37A1950-739D-4DE2-8270-4E714FF24A41}" srcOrd="0" destOrd="0" presId="urn:microsoft.com/office/officeart/2018/2/layout/IconVerticalSolidList"/>
    <dgm:cxn modelId="{1436A205-082D-4636-AD13-C1828758EA65}" type="presParOf" srcId="{FB5A3799-6632-4128-9205-1199367A5B7C}" destId="{150AE252-BEEF-4F28-A651-8F52F8C79B11}" srcOrd="1" destOrd="0" presId="urn:microsoft.com/office/officeart/2018/2/layout/IconVerticalSolidList"/>
    <dgm:cxn modelId="{FFBBAAF8-4D31-4B02-83DD-72C9396C6EE8}" type="presParOf" srcId="{FB5A3799-6632-4128-9205-1199367A5B7C}" destId="{3003F1A5-C6E1-4021-8FD7-1EFD0B5A08C9}" srcOrd="2" destOrd="0" presId="urn:microsoft.com/office/officeart/2018/2/layout/IconVerticalSolidList"/>
    <dgm:cxn modelId="{98DCAC95-0656-4B25-B24B-5443540CA33A}" type="presParOf" srcId="{FB5A3799-6632-4128-9205-1199367A5B7C}" destId="{E21AA675-3E9E-402E-BC75-ACC063C32C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C75F5-C2FB-46C7-9463-9DAF8E3B64D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599C9C5-3DB4-44A3-9479-D52A82E16A7E}">
      <dgm:prSet/>
      <dgm:spPr/>
      <dgm:t>
        <a:bodyPr/>
        <a:lstStyle/>
        <a:p>
          <a:r>
            <a:rPr lang="en-US"/>
            <a:t>Nybildning = Avstyckning, klyvning och sammanläggning</a:t>
          </a:r>
        </a:p>
      </dgm:t>
    </dgm:pt>
    <dgm:pt modelId="{B9AB8EEF-88B4-47EB-A773-1BF0E1ADDF2A}" type="parTrans" cxnId="{D32EB02E-6AFA-420D-9FB4-AF5C55396F12}">
      <dgm:prSet/>
      <dgm:spPr/>
      <dgm:t>
        <a:bodyPr/>
        <a:lstStyle/>
        <a:p>
          <a:endParaRPr lang="en-US"/>
        </a:p>
      </dgm:t>
    </dgm:pt>
    <dgm:pt modelId="{6234028C-9F8E-4003-9C9D-92E49DD58744}" type="sibTrans" cxnId="{D32EB02E-6AFA-420D-9FB4-AF5C55396F12}">
      <dgm:prSet/>
      <dgm:spPr/>
      <dgm:t>
        <a:bodyPr/>
        <a:lstStyle/>
        <a:p>
          <a:endParaRPr lang="en-US"/>
        </a:p>
      </dgm:t>
    </dgm:pt>
    <dgm:pt modelId="{32EFC7B3-391A-4374-8433-8A5F568F4AB2}">
      <dgm:prSet/>
      <dgm:spPr/>
      <dgm:t>
        <a:bodyPr/>
        <a:lstStyle/>
        <a:p>
          <a:r>
            <a:rPr lang="en-US"/>
            <a:t>Ombildning = Fastighetsreglering</a:t>
          </a:r>
        </a:p>
      </dgm:t>
    </dgm:pt>
    <dgm:pt modelId="{ED679170-2C04-4610-9126-B06F7A59A912}" type="parTrans" cxnId="{CC3A738F-5A65-47EC-939B-40531FB3B050}">
      <dgm:prSet/>
      <dgm:spPr/>
      <dgm:t>
        <a:bodyPr/>
        <a:lstStyle/>
        <a:p>
          <a:endParaRPr lang="en-US"/>
        </a:p>
      </dgm:t>
    </dgm:pt>
    <dgm:pt modelId="{C4C799DA-EFB8-44BE-98D2-BD7B86E4906E}" type="sibTrans" cxnId="{CC3A738F-5A65-47EC-939B-40531FB3B050}">
      <dgm:prSet/>
      <dgm:spPr/>
      <dgm:t>
        <a:bodyPr/>
        <a:lstStyle/>
        <a:p>
          <a:endParaRPr lang="en-US"/>
        </a:p>
      </dgm:t>
    </dgm:pt>
    <dgm:pt modelId="{9C989AEB-A7D1-41DC-B55C-E205F4BDB589}" type="pres">
      <dgm:prSet presAssocID="{596C75F5-C2FB-46C7-9463-9DAF8E3B64D4}" presName="linear" presStyleCnt="0">
        <dgm:presLayoutVars>
          <dgm:animLvl val="lvl"/>
          <dgm:resizeHandles val="exact"/>
        </dgm:presLayoutVars>
      </dgm:prSet>
      <dgm:spPr/>
    </dgm:pt>
    <dgm:pt modelId="{E1DDC741-15C1-4611-9B40-0BA607F575C2}" type="pres">
      <dgm:prSet presAssocID="{1599C9C5-3DB4-44A3-9479-D52A82E16A7E}" presName="parentText" presStyleLbl="node1" presStyleIdx="0" presStyleCnt="2">
        <dgm:presLayoutVars>
          <dgm:chMax val="0"/>
          <dgm:bulletEnabled val="1"/>
        </dgm:presLayoutVars>
      </dgm:prSet>
      <dgm:spPr/>
    </dgm:pt>
    <dgm:pt modelId="{08B7EE01-36A4-40B0-83F9-FDD4B8467957}" type="pres">
      <dgm:prSet presAssocID="{6234028C-9F8E-4003-9C9D-92E49DD58744}" presName="spacer" presStyleCnt="0"/>
      <dgm:spPr/>
    </dgm:pt>
    <dgm:pt modelId="{605DE2A0-4B09-405D-88E3-D806E89FCBCE}" type="pres">
      <dgm:prSet presAssocID="{32EFC7B3-391A-4374-8433-8A5F568F4AB2}" presName="parentText" presStyleLbl="node1" presStyleIdx="1" presStyleCnt="2">
        <dgm:presLayoutVars>
          <dgm:chMax val="0"/>
          <dgm:bulletEnabled val="1"/>
        </dgm:presLayoutVars>
      </dgm:prSet>
      <dgm:spPr/>
    </dgm:pt>
  </dgm:ptLst>
  <dgm:cxnLst>
    <dgm:cxn modelId="{C10F8C0E-E3BE-4169-969A-E13CED3599FA}" type="presOf" srcId="{1599C9C5-3DB4-44A3-9479-D52A82E16A7E}" destId="{E1DDC741-15C1-4611-9B40-0BA607F575C2}" srcOrd="0" destOrd="0" presId="urn:microsoft.com/office/officeart/2005/8/layout/vList2"/>
    <dgm:cxn modelId="{DDE9821D-EA17-434F-9DAB-DF5743F5650E}" type="presOf" srcId="{32EFC7B3-391A-4374-8433-8A5F568F4AB2}" destId="{605DE2A0-4B09-405D-88E3-D806E89FCBCE}" srcOrd="0" destOrd="0" presId="urn:microsoft.com/office/officeart/2005/8/layout/vList2"/>
    <dgm:cxn modelId="{D32EB02E-6AFA-420D-9FB4-AF5C55396F12}" srcId="{596C75F5-C2FB-46C7-9463-9DAF8E3B64D4}" destId="{1599C9C5-3DB4-44A3-9479-D52A82E16A7E}" srcOrd="0" destOrd="0" parTransId="{B9AB8EEF-88B4-47EB-A773-1BF0E1ADDF2A}" sibTransId="{6234028C-9F8E-4003-9C9D-92E49DD58744}"/>
    <dgm:cxn modelId="{CC3A738F-5A65-47EC-939B-40531FB3B050}" srcId="{596C75F5-C2FB-46C7-9463-9DAF8E3B64D4}" destId="{32EFC7B3-391A-4374-8433-8A5F568F4AB2}" srcOrd="1" destOrd="0" parTransId="{ED679170-2C04-4610-9126-B06F7A59A912}" sibTransId="{C4C799DA-EFB8-44BE-98D2-BD7B86E4906E}"/>
    <dgm:cxn modelId="{0051EFD7-81CA-487C-A858-1A311470D055}" type="presOf" srcId="{596C75F5-C2FB-46C7-9463-9DAF8E3B64D4}" destId="{9C989AEB-A7D1-41DC-B55C-E205F4BDB589}" srcOrd="0" destOrd="0" presId="urn:microsoft.com/office/officeart/2005/8/layout/vList2"/>
    <dgm:cxn modelId="{1C276492-47AC-4F9F-B3F3-3B5C90392981}" type="presParOf" srcId="{9C989AEB-A7D1-41DC-B55C-E205F4BDB589}" destId="{E1DDC741-15C1-4611-9B40-0BA607F575C2}" srcOrd="0" destOrd="0" presId="urn:microsoft.com/office/officeart/2005/8/layout/vList2"/>
    <dgm:cxn modelId="{62F064F0-6A54-4BAD-ACAA-F5CD607C7A8F}" type="presParOf" srcId="{9C989AEB-A7D1-41DC-B55C-E205F4BDB589}" destId="{08B7EE01-36A4-40B0-83F9-FDD4B8467957}" srcOrd="1" destOrd="0" presId="urn:microsoft.com/office/officeart/2005/8/layout/vList2"/>
    <dgm:cxn modelId="{754FAD25-BC86-4547-8978-8E681152EE39}" type="presParOf" srcId="{9C989AEB-A7D1-41DC-B55C-E205F4BDB589}" destId="{605DE2A0-4B09-405D-88E3-D806E89FCBC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2E48D-FC45-4C1F-9956-984D984E57AA}">
      <dsp:nvSpPr>
        <dsp:cNvPr id="0" name=""/>
        <dsp:cNvSpPr/>
      </dsp:nvSpPr>
      <dsp:spPr>
        <a:xfrm>
          <a:off x="0" y="2123"/>
          <a:ext cx="9618133" cy="119018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120854-64B7-4353-8522-0FB23C3B3425}">
      <dsp:nvSpPr>
        <dsp:cNvPr id="0" name=""/>
        <dsp:cNvSpPr/>
      </dsp:nvSpPr>
      <dsp:spPr>
        <a:xfrm>
          <a:off x="360032" y="269915"/>
          <a:ext cx="655243" cy="6546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B79FBA-78DB-4229-893B-B7452BF9D702}">
      <dsp:nvSpPr>
        <dsp:cNvPr id="0" name=""/>
        <dsp:cNvSpPr/>
      </dsp:nvSpPr>
      <dsp:spPr>
        <a:xfrm>
          <a:off x="1375307" y="2123"/>
          <a:ext cx="8115700" cy="119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085" tIns="126085" rIns="126085" bIns="126085" numCol="1" spcCol="1270" anchor="ctr" anchorCtr="0">
          <a:noAutofit/>
        </a:bodyPr>
        <a:lstStyle/>
        <a:p>
          <a:pPr marL="0" lvl="0" indent="0" algn="l" defTabSz="622300">
            <a:lnSpc>
              <a:spcPct val="90000"/>
            </a:lnSpc>
            <a:spcBef>
              <a:spcPct val="0"/>
            </a:spcBef>
            <a:spcAft>
              <a:spcPct val="35000"/>
            </a:spcAft>
            <a:buNone/>
          </a:pPr>
          <a:r>
            <a:rPr lang="en-US" sz="1400" kern="1200"/>
            <a:t>FBL 3:8 </a:t>
          </a:r>
        </a:p>
      </dsp:txBody>
      <dsp:txXfrm>
        <a:off x="1375307" y="2123"/>
        <a:ext cx="8115700" cy="1191351"/>
      </dsp:txXfrm>
    </dsp:sp>
    <dsp:sp modelId="{4C79D410-E888-455F-93F5-4B54F4687A52}">
      <dsp:nvSpPr>
        <dsp:cNvPr id="0" name=""/>
        <dsp:cNvSpPr/>
      </dsp:nvSpPr>
      <dsp:spPr>
        <a:xfrm>
          <a:off x="0" y="1451065"/>
          <a:ext cx="9618133" cy="119018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0448B-811B-4831-B605-2ADDF1F7C63B}">
      <dsp:nvSpPr>
        <dsp:cNvPr id="0" name=""/>
        <dsp:cNvSpPr/>
      </dsp:nvSpPr>
      <dsp:spPr>
        <a:xfrm>
          <a:off x="360032" y="1718857"/>
          <a:ext cx="655243" cy="6546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C2FE5F-0050-415B-8DE1-51A7CECAD550}">
      <dsp:nvSpPr>
        <dsp:cNvPr id="0" name=""/>
        <dsp:cNvSpPr/>
      </dsp:nvSpPr>
      <dsp:spPr>
        <a:xfrm>
          <a:off x="1375307" y="1451065"/>
          <a:ext cx="8115700" cy="119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085" tIns="126085" rIns="126085" bIns="126085" numCol="1" spcCol="1270" anchor="ctr" anchorCtr="0">
          <a:noAutofit/>
        </a:bodyPr>
        <a:lstStyle/>
        <a:p>
          <a:pPr marL="0" lvl="0" indent="0" algn="l" defTabSz="622300">
            <a:lnSpc>
              <a:spcPct val="90000"/>
            </a:lnSpc>
            <a:spcBef>
              <a:spcPct val="0"/>
            </a:spcBef>
            <a:spcAft>
              <a:spcPct val="35000"/>
            </a:spcAft>
            <a:buNone/>
          </a:pPr>
          <a:r>
            <a:rPr lang="en-US" sz="1400" kern="1200" dirty="0"/>
            <a:t>Fiske </a:t>
          </a:r>
          <a:r>
            <a:rPr lang="en-US" sz="1400" kern="1200" dirty="0" err="1"/>
            <a:t>får</a:t>
          </a:r>
          <a:r>
            <a:rPr lang="en-US" sz="1400" kern="1200" dirty="0"/>
            <a:t> </a:t>
          </a:r>
          <a:r>
            <a:rPr lang="en-US" sz="1400" kern="1200" dirty="0" err="1"/>
            <a:t>ej</a:t>
          </a:r>
          <a:r>
            <a:rPr lang="en-US" sz="1400" kern="1200" dirty="0"/>
            <a:t> </a:t>
          </a:r>
          <a:r>
            <a:rPr lang="en-US" sz="1400" kern="1200" dirty="0" err="1"/>
            <a:t>uppdelas</a:t>
          </a:r>
          <a:r>
            <a:rPr lang="en-US" sz="1400" kern="1200" dirty="0"/>
            <a:t> </a:t>
          </a:r>
          <a:r>
            <a:rPr lang="en-US" sz="1400" kern="1200" dirty="0" err="1"/>
            <a:t>genom</a:t>
          </a:r>
          <a:r>
            <a:rPr lang="en-US" sz="1400" kern="1200" dirty="0"/>
            <a:t> </a:t>
          </a:r>
          <a:r>
            <a:rPr lang="en-US" sz="1400" kern="1200" dirty="0" err="1"/>
            <a:t>fastighetsbildning</a:t>
          </a:r>
          <a:r>
            <a:rPr lang="en-US" sz="1400" kern="1200" dirty="0"/>
            <a:t> </a:t>
          </a:r>
          <a:r>
            <a:rPr lang="en-US" sz="1400" kern="1200" dirty="0" err="1"/>
            <a:t>på</a:t>
          </a:r>
          <a:r>
            <a:rPr lang="en-US" sz="1400" kern="1200" dirty="0"/>
            <a:t> </a:t>
          </a:r>
          <a:r>
            <a:rPr lang="en-US" sz="1400" kern="1200" dirty="0" err="1"/>
            <a:t>sätt</a:t>
          </a:r>
          <a:r>
            <a:rPr lang="en-US" sz="1400" kern="1200" dirty="0"/>
            <a:t> </a:t>
          </a:r>
          <a:r>
            <a:rPr lang="en-US" sz="1400" kern="1200" dirty="0" err="1"/>
            <a:t>som</a:t>
          </a:r>
          <a:r>
            <a:rPr lang="en-US" sz="1400" kern="1200" dirty="0"/>
            <a:t> </a:t>
          </a:r>
          <a:r>
            <a:rPr lang="en-US" sz="1400" kern="1200" dirty="0" err="1"/>
            <a:t>medför</a:t>
          </a:r>
          <a:r>
            <a:rPr lang="en-US" sz="1400" kern="1200" dirty="0"/>
            <a:t> </a:t>
          </a:r>
          <a:r>
            <a:rPr lang="en-US" sz="1400" kern="1200" dirty="0" err="1"/>
            <a:t>olägenhet</a:t>
          </a:r>
          <a:r>
            <a:rPr lang="en-US" sz="1400" kern="1200" dirty="0"/>
            <a:t> av </a:t>
          </a:r>
          <a:r>
            <a:rPr lang="en-US" sz="1400" kern="1200" dirty="0" err="1"/>
            <a:t>någon</a:t>
          </a:r>
          <a:r>
            <a:rPr lang="en-US" sz="1400" kern="1200" dirty="0"/>
            <a:t> </a:t>
          </a:r>
          <a:r>
            <a:rPr lang="en-US" sz="1400" kern="1200" dirty="0" err="1"/>
            <a:t>betydelse</a:t>
          </a:r>
          <a:r>
            <a:rPr lang="en-US" sz="1400" kern="1200" dirty="0"/>
            <a:t> för </a:t>
          </a:r>
          <a:r>
            <a:rPr lang="en-US" sz="1400" kern="1200" dirty="0" err="1"/>
            <a:t>fiskevården</a:t>
          </a:r>
          <a:r>
            <a:rPr lang="en-US" sz="1400" kern="1200" dirty="0"/>
            <a:t>. </a:t>
          </a:r>
          <a:r>
            <a:rPr lang="en-US" sz="1400" kern="1200" dirty="0" err="1"/>
            <a:t>Uppdelning</a:t>
          </a:r>
          <a:r>
            <a:rPr lang="en-US" sz="1400" kern="1200" dirty="0"/>
            <a:t> </a:t>
          </a:r>
          <a:r>
            <a:rPr lang="en-US" sz="1400" kern="1200" dirty="0" err="1"/>
            <a:t>får</a:t>
          </a:r>
          <a:r>
            <a:rPr lang="en-US" sz="1400" kern="1200" dirty="0"/>
            <a:t> dock </a:t>
          </a:r>
          <a:r>
            <a:rPr lang="en-US" sz="1400" kern="1200" dirty="0" err="1"/>
            <a:t>ske</a:t>
          </a:r>
          <a:r>
            <a:rPr lang="en-US" sz="1400" kern="1200" dirty="0"/>
            <a:t>, om den </a:t>
          </a:r>
          <a:r>
            <a:rPr lang="en-US" sz="1400" kern="1200" dirty="0" err="1"/>
            <a:t>är</a:t>
          </a:r>
          <a:r>
            <a:rPr lang="en-US" sz="1400" kern="1200" dirty="0"/>
            <a:t> </a:t>
          </a:r>
          <a:r>
            <a:rPr lang="en-US" sz="1400" kern="1200" dirty="0" err="1"/>
            <a:t>nödvändig</a:t>
          </a:r>
          <a:r>
            <a:rPr lang="en-US" sz="1400" kern="1200" dirty="0"/>
            <a:t> för </a:t>
          </a:r>
          <a:r>
            <a:rPr lang="en-US" sz="1400" kern="1200" dirty="0" err="1"/>
            <a:t>att</a:t>
          </a:r>
          <a:r>
            <a:rPr lang="en-US" sz="1400" kern="1200" dirty="0"/>
            <a:t> </a:t>
          </a:r>
          <a:r>
            <a:rPr lang="en-US" sz="1400" kern="1200" dirty="0" err="1"/>
            <a:t>möjliggöra</a:t>
          </a:r>
          <a:r>
            <a:rPr lang="en-US" sz="1400" kern="1200" dirty="0"/>
            <a:t> </a:t>
          </a:r>
          <a:r>
            <a:rPr lang="en-US" sz="1400" kern="1200" dirty="0" err="1"/>
            <a:t>en</a:t>
          </a:r>
          <a:r>
            <a:rPr lang="en-US" sz="1400" kern="1200" dirty="0"/>
            <a:t> </a:t>
          </a:r>
          <a:r>
            <a:rPr lang="en-US" sz="1400" kern="1200" dirty="0" err="1"/>
            <a:t>eljest</a:t>
          </a:r>
          <a:r>
            <a:rPr lang="en-US" sz="1400" kern="1200" dirty="0"/>
            <a:t> </a:t>
          </a:r>
          <a:r>
            <a:rPr lang="en-US" sz="1400" kern="1200" dirty="0" err="1"/>
            <a:t>angelägen</a:t>
          </a:r>
          <a:r>
            <a:rPr lang="en-US" sz="1400" kern="1200" dirty="0"/>
            <a:t> </a:t>
          </a:r>
          <a:r>
            <a:rPr lang="en-US" sz="1400" kern="1200" dirty="0" err="1"/>
            <a:t>ändring</a:t>
          </a:r>
          <a:r>
            <a:rPr lang="en-US" sz="1400" kern="1200" dirty="0"/>
            <a:t> </a:t>
          </a:r>
          <a:r>
            <a:rPr lang="en-US" sz="1400" kern="1200" dirty="0" err="1"/>
            <a:t>i</a:t>
          </a:r>
          <a:r>
            <a:rPr lang="en-US" sz="1400" kern="1200" dirty="0"/>
            <a:t> </a:t>
          </a:r>
          <a:r>
            <a:rPr lang="en-US" sz="1400" kern="1200" dirty="0" err="1"/>
            <a:t>fastighetsindelningen</a:t>
          </a:r>
          <a:r>
            <a:rPr lang="en-US" sz="1400" kern="1200" dirty="0"/>
            <a:t> och </a:t>
          </a:r>
          <a:r>
            <a:rPr lang="en-US" sz="1400" kern="1200" dirty="0" err="1"/>
            <a:t>icke</a:t>
          </a:r>
          <a:r>
            <a:rPr lang="en-US" sz="1400" kern="1200" dirty="0"/>
            <a:t> </a:t>
          </a:r>
          <a:r>
            <a:rPr lang="en-US" sz="1400" kern="1200" dirty="0" err="1"/>
            <a:t>medför</a:t>
          </a:r>
          <a:r>
            <a:rPr lang="en-US" sz="1400" kern="1200" dirty="0"/>
            <a:t> </a:t>
          </a:r>
          <a:r>
            <a:rPr lang="en-US" sz="1400" kern="1200" dirty="0" err="1"/>
            <a:t>avsevärd</a:t>
          </a:r>
          <a:r>
            <a:rPr lang="en-US" sz="1400" kern="1200" dirty="0"/>
            <a:t> </a:t>
          </a:r>
          <a:r>
            <a:rPr lang="en-US" sz="1400" kern="1200" dirty="0" err="1"/>
            <a:t>olägenhet</a:t>
          </a:r>
          <a:r>
            <a:rPr lang="en-US" sz="1400" kern="1200" dirty="0"/>
            <a:t> för </a:t>
          </a:r>
          <a:r>
            <a:rPr lang="en-US" sz="1400" kern="1200" dirty="0" err="1"/>
            <a:t>fiskevården</a:t>
          </a:r>
          <a:r>
            <a:rPr lang="en-US" sz="1400" kern="1200" dirty="0"/>
            <a:t>.</a:t>
          </a:r>
        </a:p>
      </dsp:txBody>
      <dsp:txXfrm>
        <a:off x="1375307" y="1451065"/>
        <a:ext cx="8115700" cy="1191351"/>
      </dsp:txXfrm>
    </dsp:sp>
    <dsp:sp modelId="{C37A1950-739D-4DE2-8270-4E714FF24A41}">
      <dsp:nvSpPr>
        <dsp:cNvPr id="0" name=""/>
        <dsp:cNvSpPr/>
      </dsp:nvSpPr>
      <dsp:spPr>
        <a:xfrm>
          <a:off x="0" y="2900006"/>
          <a:ext cx="9618133" cy="119018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0AE252-BEEF-4F28-A651-8F52F8C79B11}">
      <dsp:nvSpPr>
        <dsp:cNvPr id="0" name=""/>
        <dsp:cNvSpPr/>
      </dsp:nvSpPr>
      <dsp:spPr>
        <a:xfrm>
          <a:off x="360383" y="3167798"/>
          <a:ext cx="655243" cy="6546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21AA675-3E9E-402E-BC75-ACC063C32CAE}">
      <dsp:nvSpPr>
        <dsp:cNvPr id="0" name=""/>
        <dsp:cNvSpPr/>
      </dsp:nvSpPr>
      <dsp:spPr>
        <a:xfrm>
          <a:off x="1376011" y="2900006"/>
          <a:ext cx="8115700" cy="119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085" tIns="126085" rIns="126085" bIns="126085" numCol="1" spcCol="1270" anchor="ctr" anchorCtr="0">
          <a:noAutofit/>
        </a:bodyPr>
        <a:lstStyle/>
        <a:p>
          <a:pPr marL="0" lvl="0" indent="0" algn="l" defTabSz="622300">
            <a:lnSpc>
              <a:spcPct val="90000"/>
            </a:lnSpc>
            <a:spcBef>
              <a:spcPct val="0"/>
            </a:spcBef>
            <a:spcAft>
              <a:spcPct val="35000"/>
            </a:spcAft>
            <a:buNone/>
          </a:pPr>
          <a:r>
            <a:rPr lang="en-US" sz="1400" kern="1200"/>
            <a:t>Ingår fiske i äganderätten till vattenområde och föreligger enligt första stycket hinder mot fastighetsbildningsåtgärd beträffande området, får bestämmas att fastighetsbildningen icke skall omfatta fisket, om fastighetsbildningen är av synnerlig vikt för en lämplig fastighetsindelning eller i övrigt av betydande allmänt intresse. Även om fastighetsbildningen ej är av den betydelse som nu angivits, får sådan bestämmelse meddelas, om vattenområdet är gemensamt för flera fastigheter.</a:t>
          </a:r>
        </a:p>
      </dsp:txBody>
      <dsp:txXfrm>
        <a:off x="1376011" y="2900006"/>
        <a:ext cx="8115700" cy="1191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DC741-15C1-4611-9B40-0BA607F575C2}">
      <dsp:nvSpPr>
        <dsp:cNvPr id="0" name=""/>
        <dsp:cNvSpPr/>
      </dsp:nvSpPr>
      <dsp:spPr>
        <a:xfrm>
          <a:off x="0" y="1650"/>
          <a:ext cx="6628804" cy="24218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Nybildning = Avstyckning, klyvning och sammanläggning</a:t>
          </a:r>
        </a:p>
      </dsp:txBody>
      <dsp:txXfrm>
        <a:off x="118227" y="119877"/>
        <a:ext cx="6392350" cy="2185445"/>
      </dsp:txXfrm>
    </dsp:sp>
    <dsp:sp modelId="{605DE2A0-4B09-405D-88E3-D806E89FCBCE}">
      <dsp:nvSpPr>
        <dsp:cNvPr id="0" name=""/>
        <dsp:cNvSpPr/>
      </dsp:nvSpPr>
      <dsp:spPr>
        <a:xfrm>
          <a:off x="0" y="2556030"/>
          <a:ext cx="6628804" cy="242189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a:t>Ombildning = Fastighetsreglering</a:t>
          </a:r>
        </a:p>
      </dsp:txBody>
      <dsp:txXfrm>
        <a:off x="118227" y="2674257"/>
        <a:ext cx="6392350" cy="21854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15DE0636-4527-4943-A42E-AFD6465B621F}" type="datetimeFigureOut">
              <a:rPr lang="sv-SE" smtClean="0"/>
              <a:t>2025-11-12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E45598-94E7-4B4F-AC10-38BEE200BC87}" type="slidenum">
              <a:rPr lang="sv-SE" smtClean="0"/>
              <a:t>‹#›</a:t>
            </a:fld>
            <a:endParaRPr lang="sv-SE"/>
          </a:p>
        </p:txBody>
      </p:sp>
    </p:spTree>
    <p:extLst>
      <p:ext uri="{BB962C8B-B14F-4D97-AF65-F5344CB8AC3E}">
        <p14:creationId xmlns:p14="http://schemas.microsoft.com/office/powerpoint/2010/main" val="320800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5DE0636-4527-4943-A42E-AFD6465B621F}" type="datetimeFigureOut">
              <a:rPr lang="sv-SE" smtClean="0"/>
              <a:t>2025-11-12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E45598-94E7-4B4F-AC10-38BEE200BC87}" type="slidenum">
              <a:rPr lang="sv-SE" smtClean="0"/>
              <a:t>‹#›</a:t>
            </a:fld>
            <a:endParaRPr lang="sv-SE"/>
          </a:p>
        </p:txBody>
      </p:sp>
    </p:spTree>
    <p:extLst>
      <p:ext uri="{BB962C8B-B14F-4D97-AF65-F5344CB8AC3E}">
        <p14:creationId xmlns:p14="http://schemas.microsoft.com/office/powerpoint/2010/main" val="211616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5DE0636-4527-4943-A42E-AFD6465B621F}" type="datetimeFigureOut">
              <a:rPr lang="sv-SE" smtClean="0"/>
              <a:t>2025-11-12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E45598-94E7-4B4F-AC10-38BEE200BC87}" type="slidenum">
              <a:rPr lang="sv-SE" smtClean="0"/>
              <a:t>‹#›</a:t>
            </a:fld>
            <a:endParaRPr lang="sv-S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33013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5DE0636-4527-4943-A42E-AFD6465B621F}" type="datetimeFigureOut">
              <a:rPr lang="sv-SE" smtClean="0"/>
              <a:t>2025-11-12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E45598-94E7-4B4F-AC10-38BEE200BC87}" type="slidenum">
              <a:rPr lang="sv-SE" smtClean="0"/>
              <a:t>‹#›</a:t>
            </a:fld>
            <a:endParaRPr lang="sv-SE"/>
          </a:p>
        </p:txBody>
      </p:sp>
    </p:spTree>
    <p:extLst>
      <p:ext uri="{BB962C8B-B14F-4D97-AF65-F5344CB8AC3E}">
        <p14:creationId xmlns:p14="http://schemas.microsoft.com/office/powerpoint/2010/main" val="814189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5DE0636-4527-4943-A42E-AFD6465B621F}" type="datetimeFigureOut">
              <a:rPr lang="sv-SE" smtClean="0"/>
              <a:t>2025-11-12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E45598-94E7-4B4F-AC10-38BEE200BC87}"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258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5DE0636-4527-4943-A42E-AFD6465B621F}" type="datetimeFigureOut">
              <a:rPr lang="sv-SE" smtClean="0"/>
              <a:t>2025-11-12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E45598-94E7-4B4F-AC10-38BEE200BC87}" type="slidenum">
              <a:rPr lang="sv-SE" smtClean="0"/>
              <a:t>‹#›</a:t>
            </a:fld>
            <a:endParaRPr lang="sv-SE"/>
          </a:p>
        </p:txBody>
      </p:sp>
    </p:spTree>
    <p:extLst>
      <p:ext uri="{BB962C8B-B14F-4D97-AF65-F5344CB8AC3E}">
        <p14:creationId xmlns:p14="http://schemas.microsoft.com/office/powerpoint/2010/main" val="2646039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5DE0636-4527-4943-A42E-AFD6465B621F}" type="datetimeFigureOut">
              <a:rPr lang="sv-SE" smtClean="0"/>
              <a:t>2025-11-12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E45598-94E7-4B4F-AC10-38BEE200BC87}" type="slidenum">
              <a:rPr lang="sv-SE" smtClean="0"/>
              <a:t>‹#›</a:t>
            </a:fld>
            <a:endParaRPr lang="sv-SE"/>
          </a:p>
        </p:txBody>
      </p:sp>
    </p:spTree>
    <p:extLst>
      <p:ext uri="{BB962C8B-B14F-4D97-AF65-F5344CB8AC3E}">
        <p14:creationId xmlns:p14="http://schemas.microsoft.com/office/powerpoint/2010/main" val="3926134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5DE0636-4527-4943-A42E-AFD6465B621F}" type="datetimeFigureOut">
              <a:rPr lang="sv-SE" smtClean="0"/>
              <a:t>2025-11-12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E45598-94E7-4B4F-AC10-38BEE200BC87}" type="slidenum">
              <a:rPr lang="sv-SE" smtClean="0"/>
              <a:t>‹#›</a:t>
            </a:fld>
            <a:endParaRPr lang="sv-SE"/>
          </a:p>
        </p:txBody>
      </p:sp>
    </p:spTree>
    <p:extLst>
      <p:ext uri="{BB962C8B-B14F-4D97-AF65-F5344CB8AC3E}">
        <p14:creationId xmlns:p14="http://schemas.microsoft.com/office/powerpoint/2010/main" val="1804994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5DE0636-4527-4943-A42E-AFD6465B621F}" type="datetimeFigureOut">
              <a:rPr lang="sv-SE" smtClean="0"/>
              <a:t>2025-11-12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E45598-94E7-4B4F-AC10-38BEE200BC87}" type="slidenum">
              <a:rPr lang="sv-SE" smtClean="0"/>
              <a:t>‹#›</a:t>
            </a:fld>
            <a:endParaRPr lang="sv-SE"/>
          </a:p>
        </p:txBody>
      </p:sp>
    </p:spTree>
    <p:extLst>
      <p:ext uri="{BB962C8B-B14F-4D97-AF65-F5344CB8AC3E}">
        <p14:creationId xmlns:p14="http://schemas.microsoft.com/office/powerpoint/2010/main" val="309734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5DE0636-4527-4943-A42E-AFD6465B621F}" type="datetimeFigureOut">
              <a:rPr lang="sv-SE" smtClean="0"/>
              <a:t>2025-11-12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4E45598-94E7-4B4F-AC10-38BEE200BC87}" type="slidenum">
              <a:rPr lang="sv-SE" smtClean="0"/>
              <a:t>‹#›</a:t>
            </a:fld>
            <a:endParaRPr lang="sv-SE"/>
          </a:p>
        </p:txBody>
      </p:sp>
    </p:spTree>
    <p:extLst>
      <p:ext uri="{BB962C8B-B14F-4D97-AF65-F5344CB8AC3E}">
        <p14:creationId xmlns:p14="http://schemas.microsoft.com/office/powerpoint/2010/main" val="159623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15DE0636-4527-4943-A42E-AFD6465B621F}" type="datetimeFigureOut">
              <a:rPr lang="sv-SE" smtClean="0"/>
              <a:t>2025-11-12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4E45598-94E7-4B4F-AC10-38BEE200BC87}" type="slidenum">
              <a:rPr lang="sv-SE" smtClean="0"/>
              <a:t>‹#›</a:t>
            </a:fld>
            <a:endParaRPr lang="sv-SE"/>
          </a:p>
        </p:txBody>
      </p:sp>
    </p:spTree>
    <p:extLst>
      <p:ext uri="{BB962C8B-B14F-4D97-AF65-F5344CB8AC3E}">
        <p14:creationId xmlns:p14="http://schemas.microsoft.com/office/powerpoint/2010/main" val="2275378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15DE0636-4527-4943-A42E-AFD6465B621F}" type="datetimeFigureOut">
              <a:rPr lang="sv-SE" smtClean="0"/>
              <a:t>2025-11-12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4E45598-94E7-4B4F-AC10-38BEE200BC87}" type="slidenum">
              <a:rPr lang="sv-SE" smtClean="0"/>
              <a:t>‹#›</a:t>
            </a:fld>
            <a:endParaRPr lang="sv-SE"/>
          </a:p>
        </p:txBody>
      </p:sp>
    </p:spTree>
    <p:extLst>
      <p:ext uri="{BB962C8B-B14F-4D97-AF65-F5344CB8AC3E}">
        <p14:creationId xmlns:p14="http://schemas.microsoft.com/office/powerpoint/2010/main" val="202661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5DE0636-4527-4943-A42E-AFD6465B621F}" type="datetimeFigureOut">
              <a:rPr lang="sv-SE" smtClean="0"/>
              <a:t>2025-11-12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4E45598-94E7-4B4F-AC10-38BEE200BC87}" type="slidenum">
              <a:rPr lang="sv-SE" smtClean="0"/>
              <a:t>‹#›</a:t>
            </a:fld>
            <a:endParaRPr lang="sv-SE"/>
          </a:p>
        </p:txBody>
      </p:sp>
    </p:spTree>
    <p:extLst>
      <p:ext uri="{BB962C8B-B14F-4D97-AF65-F5344CB8AC3E}">
        <p14:creationId xmlns:p14="http://schemas.microsoft.com/office/powerpoint/2010/main" val="332450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E0636-4527-4943-A42E-AFD6465B621F}" type="datetimeFigureOut">
              <a:rPr lang="sv-SE" smtClean="0"/>
              <a:t>2025-11-12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4E45598-94E7-4B4F-AC10-38BEE200BC87}" type="slidenum">
              <a:rPr lang="sv-SE" smtClean="0"/>
              <a:t>‹#›</a:t>
            </a:fld>
            <a:endParaRPr lang="sv-SE"/>
          </a:p>
        </p:txBody>
      </p:sp>
    </p:spTree>
    <p:extLst>
      <p:ext uri="{BB962C8B-B14F-4D97-AF65-F5344CB8AC3E}">
        <p14:creationId xmlns:p14="http://schemas.microsoft.com/office/powerpoint/2010/main" val="211295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mall för rubrikformat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5DE0636-4527-4943-A42E-AFD6465B621F}" type="datetimeFigureOut">
              <a:rPr lang="sv-SE" smtClean="0"/>
              <a:t>2025-11-12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4E45598-94E7-4B4F-AC10-38BEE200BC87}" type="slidenum">
              <a:rPr lang="sv-SE" smtClean="0"/>
              <a:t>‹#›</a:t>
            </a:fld>
            <a:endParaRPr lang="sv-SE"/>
          </a:p>
        </p:txBody>
      </p:sp>
    </p:spTree>
    <p:extLst>
      <p:ext uri="{BB962C8B-B14F-4D97-AF65-F5344CB8AC3E}">
        <p14:creationId xmlns:p14="http://schemas.microsoft.com/office/powerpoint/2010/main" val="369262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5DE0636-4527-4943-A42E-AFD6465B621F}" type="datetimeFigureOut">
              <a:rPr lang="sv-SE" smtClean="0"/>
              <a:t>2025-11-12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4E45598-94E7-4B4F-AC10-38BEE200BC87}" type="slidenum">
              <a:rPr lang="sv-SE" smtClean="0"/>
              <a:t>‹#›</a:t>
            </a:fld>
            <a:endParaRPr lang="sv-SE"/>
          </a:p>
        </p:txBody>
      </p:sp>
    </p:spTree>
    <p:extLst>
      <p:ext uri="{BB962C8B-B14F-4D97-AF65-F5344CB8AC3E}">
        <p14:creationId xmlns:p14="http://schemas.microsoft.com/office/powerpoint/2010/main" val="4462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DE0636-4527-4943-A42E-AFD6465B621F}" type="datetimeFigureOut">
              <a:rPr lang="sv-SE" smtClean="0"/>
              <a:t>2025-11-12</a:t>
            </a:fld>
            <a:endParaRPr lang="sv-S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E45598-94E7-4B4F-AC10-38BEE200BC87}" type="slidenum">
              <a:rPr lang="sv-SE" smtClean="0"/>
              <a:t>‹#›</a:t>
            </a:fld>
            <a:endParaRPr lang="sv-SE"/>
          </a:p>
        </p:txBody>
      </p:sp>
    </p:spTree>
    <p:extLst>
      <p:ext uri="{BB962C8B-B14F-4D97-AF65-F5344CB8AC3E}">
        <p14:creationId xmlns:p14="http://schemas.microsoft.com/office/powerpoint/2010/main" val="3318874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7"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8" name="Isosceles Triangle 37">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9"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40"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41" name="Isosceles Triangle 40">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42" name="Isosceles Triangle 41">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sp>
        <p:nvSpPr>
          <p:cNvPr id="3" name="Underrubrik 2">
            <a:extLst>
              <a:ext uri="{FF2B5EF4-FFF2-40B4-BE49-F238E27FC236}">
                <a16:creationId xmlns:a16="http://schemas.microsoft.com/office/drawing/2014/main" id="{7FE75AC9-C9FC-2CBF-31F0-69F31D9EDC04}"/>
              </a:ext>
            </a:extLst>
          </p:cNvPr>
          <p:cNvSpPr>
            <a:spLocks noGrp="1"/>
          </p:cNvSpPr>
          <p:nvPr>
            <p:ph type="subTitle" idx="1"/>
          </p:nvPr>
        </p:nvSpPr>
        <p:spPr>
          <a:xfrm>
            <a:off x="1507067" y="4050833"/>
            <a:ext cx="7766936" cy="1096899"/>
          </a:xfrm>
        </p:spPr>
        <p:txBody>
          <a:bodyPr>
            <a:normAutofit/>
          </a:bodyPr>
          <a:lstStyle/>
          <a:p>
            <a:r>
              <a:rPr lang="sv-SE">
                <a:solidFill>
                  <a:schemeClr val="tx1"/>
                </a:solidFill>
              </a:rPr>
              <a:t>Hur påverkas fiskerätten?</a:t>
            </a:r>
          </a:p>
        </p:txBody>
      </p:sp>
      <p:sp>
        <p:nvSpPr>
          <p:cNvPr id="2" name="Rubrik 1">
            <a:extLst>
              <a:ext uri="{FF2B5EF4-FFF2-40B4-BE49-F238E27FC236}">
                <a16:creationId xmlns:a16="http://schemas.microsoft.com/office/drawing/2014/main" id="{7DFD5F1A-D568-5226-F769-3B61B84EA6B0}"/>
              </a:ext>
            </a:extLst>
          </p:cNvPr>
          <p:cNvSpPr>
            <a:spLocks noGrp="1"/>
          </p:cNvSpPr>
          <p:nvPr>
            <p:ph type="ctrTitle"/>
          </p:nvPr>
        </p:nvSpPr>
        <p:spPr>
          <a:xfrm>
            <a:off x="1507067" y="2404534"/>
            <a:ext cx="7766936" cy="1646302"/>
          </a:xfrm>
        </p:spPr>
        <p:txBody>
          <a:bodyPr>
            <a:normAutofit/>
          </a:bodyPr>
          <a:lstStyle/>
          <a:p>
            <a:pPr>
              <a:lnSpc>
                <a:spcPct val="90000"/>
              </a:lnSpc>
            </a:pPr>
            <a:r>
              <a:rPr lang="sv-SE"/>
              <a:t>Lantmäteriförrättningar	</a:t>
            </a:r>
          </a:p>
        </p:txBody>
      </p:sp>
    </p:spTree>
    <p:extLst>
      <p:ext uri="{BB962C8B-B14F-4D97-AF65-F5344CB8AC3E}">
        <p14:creationId xmlns:p14="http://schemas.microsoft.com/office/powerpoint/2010/main" val="32879154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8E6CA0-67BB-F852-49E9-5835748D2664}"/>
              </a:ext>
            </a:extLst>
          </p:cNvPr>
          <p:cNvSpPr>
            <a:spLocks noGrp="1"/>
          </p:cNvSpPr>
          <p:nvPr>
            <p:ph type="title"/>
          </p:nvPr>
        </p:nvSpPr>
        <p:spPr/>
        <p:txBody>
          <a:bodyPr/>
          <a:lstStyle/>
          <a:p>
            <a:r>
              <a:rPr lang="sv-SE" dirty="0"/>
              <a:t>Fiskerätt under olika tidsepoker</a:t>
            </a:r>
          </a:p>
        </p:txBody>
      </p:sp>
      <p:pic>
        <p:nvPicPr>
          <p:cNvPr id="4" name="Platshållare för innehåll 3">
            <a:extLst>
              <a:ext uri="{FF2B5EF4-FFF2-40B4-BE49-F238E27FC236}">
                <a16:creationId xmlns:a16="http://schemas.microsoft.com/office/drawing/2014/main" id="{9C770A7B-D720-C55C-4450-BF4D16284E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9059" y="1170217"/>
            <a:ext cx="7204943" cy="507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59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B8E6BC-6B20-F9A7-1CA7-0F51B576ECBD}"/>
              </a:ext>
            </a:extLst>
          </p:cNvPr>
          <p:cNvSpPr>
            <a:spLocks noGrp="1"/>
          </p:cNvSpPr>
          <p:nvPr>
            <p:ph type="title"/>
          </p:nvPr>
        </p:nvSpPr>
        <p:spPr>
          <a:xfrm>
            <a:off x="5536734" y="609600"/>
            <a:ext cx="3737268" cy="1320800"/>
          </a:xfrm>
        </p:spPr>
        <p:txBody>
          <a:bodyPr>
            <a:normAutofit/>
          </a:bodyPr>
          <a:lstStyle/>
          <a:p>
            <a:r>
              <a:rPr lang="sv-SE" dirty="0"/>
              <a:t>Fristående och Bundet fiske</a:t>
            </a:r>
          </a:p>
        </p:txBody>
      </p:sp>
      <p:sp>
        <p:nvSpPr>
          <p:cNvPr id="3" name="Platshållare för innehåll 2">
            <a:extLst>
              <a:ext uri="{FF2B5EF4-FFF2-40B4-BE49-F238E27FC236}">
                <a16:creationId xmlns:a16="http://schemas.microsoft.com/office/drawing/2014/main" id="{445DB6A8-BD98-8836-398F-AF9C913A7CEC}"/>
              </a:ext>
            </a:extLst>
          </p:cNvPr>
          <p:cNvSpPr>
            <a:spLocks noGrp="1"/>
          </p:cNvSpPr>
          <p:nvPr>
            <p:ph idx="1"/>
          </p:nvPr>
        </p:nvSpPr>
        <p:spPr>
          <a:xfrm>
            <a:off x="5209563" y="2160589"/>
            <a:ext cx="4064439" cy="3880773"/>
          </a:xfrm>
        </p:spPr>
        <p:txBody>
          <a:bodyPr>
            <a:normAutofit/>
          </a:bodyPr>
          <a:lstStyle/>
          <a:p>
            <a:pPr marL="0" indent="0">
              <a:lnSpc>
                <a:spcPct val="90000"/>
              </a:lnSpc>
              <a:buNone/>
            </a:pPr>
            <a:r>
              <a:rPr lang="sv-SE" sz="1500" dirty="0"/>
              <a:t>FBL 1:4: Fristående fiske</a:t>
            </a:r>
          </a:p>
          <a:p>
            <a:pPr>
              <a:lnSpc>
                <a:spcPct val="90000"/>
              </a:lnSpc>
              <a:buFontTx/>
              <a:buChar char="-"/>
            </a:pPr>
            <a:r>
              <a:rPr lang="sv-SE" sz="1500" dirty="0"/>
              <a:t>Vad som i denna lag sägs om mark eller område gäller i tillämpliga delar även beträffande fiske som ej ingår i äganderätten till vattenområdet och ej utgör servitut.</a:t>
            </a:r>
          </a:p>
          <a:p>
            <a:pPr>
              <a:lnSpc>
                <a:spcPct val="90000"/>
              </a:lnSpc>
              <a:buFontTx/>
              <a:buChar char="-"/>
            </a:pPr>
            <a:endParaRPr lang="sv-SE" sz="1500" dirty="0"/>
          </a:p>
          <a:p>
            <a:pPr marL="0" indent="0">
              <a:lnSpc>
                <a:spcPct val="90000"/>
              </a:lnSpc>
              <a:buNone/>
            </a:pPr>
            <a:r>
              <a:rPr lang="sv-SE" sz="1500" dirty="0"/>
              <a:t>FBL 2:3 Bundet fiske</a:t>
            </a:r>
          </a:p>
          <a:p>
            <a:pPr marL="0" indent="0">
              <a:lnSpc>
                <a:spcPct val="90000"/>
              </a:lnSpc>
              <a:buNone/>
            </a:pPr>
            <a:r>
              <a:rPr lang="sv-SE" sz="1500" dirty="0"/>
              <a:t>- Fastighetsbildning, som innebär ändring av fastighetsindelningen och berör vattenområde, omfattar även fisket, om detta ingår i äganderätten till området. Med stöd av 3 kap. 8 § får dock annat bestämmas.</a:t>
            </a:r>
          </a:p>
          <a:p>
            <a:pPr marL="0" indent="0">
              <a:lnSpc>
                <a:spcPct val="90000"/>
              </a:lnSpc>
              <a:buNone/>
            </a:pPr>
            <a:endParaRPr lang="sv-SE" sz="1500" dirty="0"/>
          </a:p>
        </p:txBody>
      </p:sp>
      <p:pic>
        <p:nvPicPr>
          <p:cNvPr id="5" name="Picture 4" descr="Fyra makrill fiskar på en Loc-grill">
            <a:extLst>
              <a:ext uri="{FF2B5EF4-FFF2-40B4-BE49-F238E27FC236}">
                <a16:creationId xmlns:a16="http://schemas.microsoft.com/office/drawing/2014/main" id="{A53EF5E7-7054-D332-0FB4-D14901340EFB}"/>
              </a:ext>
            </a:extLst>
          </p:cNvPr>
          <p:cNvPicPr>
            <a:picLocks noChangeAspect="1"/>
          </p:cNvPicPr>
          <p:nvPr/>
        </p:nvPicPr>
        <p:blipFill>
          <a:blip r:embed="rId2"/>
          <a:srcRect l="13902" r="7432"/>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339183366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1CAD2F6-639B-EA10-8968-6DB9F392550A}"/>
              </a:ext>
            </a:extLst>
          </p:cNvPr>
          <p:cNvSpPr>
            <a:spLocks noGrp="1"/>
          </p:cNvSpPr>
          <p:nvPr>
            <p:ph type="title"/>
          </p:nvPr>
        </p:nvSpPr>
        <p:spPr>
          <a:xfrm>
            <a:off x="1286933" y="609600"/>
            <a:ext cx="10197494" cy="1099457"/>
          </a:xfrm>
        </p:spPr>
        <p:txBody>
          <a:bodyPr>
            <a:normAutofit/>
          </a:bodyPr>
          <a:lstStyle/>
          <a:p>
            <a:r>
              <a:rPr lang="sv-SE"/>
              <a:t>Skadlig delning av fiske</a:t>
            </a:r>
            <a:endParaRPr lang="sv-SE" dirty="0"/>
          </a:p>
        </p:txBody>
      </p:sp>
      <p:sp>
        <p:nvSpPr>
          <p:cNvPr id="26"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7"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aphicFrame>
        <p:nvGraphicFramePr>
          <p:cNvPr id="28" name="Platshållare för innehåll 2">
            <a:extLst>
              <a:ext uri="{FF2B5EF4-FFF2-40B4-BE49-F238E27FC236}">
                <a16:creationId xmlns:a16="http://schemas.microsoft.com/office/drawing/2014/main" id="{4754E7A8-227D-7439-EF13-17EC597CD743}"/>
              </a:ext>
            </a:extLst>
          </p:cNvPr>
          <p:cNvGraphicFramePr>
            <a:graphicFrameLocks noGrp="1"/>
          </p:cNvGraphicFramePr>
          <p:nvPr>
            <p:ph idx="1"/>
            <p:extLst>
              <p:ext uri="{D42A27DB-BD31-4B8C-83A1-F6EECF244321}">
                <p14:modId xmlns:p14="http://schemas.microsoft.com/office/powerpoint/2010/main" val="250230042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75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9A0D91-D12C-3A47-4881-73912B5F2F28}"/>
              </a:ext>
            </a:extLst>
          </p:cNvPr>
          <p:cNvSpPr>
            <a:spLocks noGrp="1"/>
          </p:cNvSpPr>
          <p:nvPr>
            <p:ph type="title"/>
          </p:nvPr>
        </p:nvSpPr>
        <p:spPr>
          <a:xfrm>
            <a:off x="677334" y="499872"/>
            <a:ext cx="8596668" cy="1320800"/>
          </a:xfrm>
        </p:spPr>
        <p:txBody>
          <a:bodyPr/>
          <a:lstStyle/>
          <a:p>
            <a:r>
              <a:rPr lang="sv-SE" dirty="0"/>
              <a:t>Hur prövas då FBL 3:8?</a:t>
            </a:r>
          </a:p>
        </p:txBody>
      </p:sp>
      <p:sp>
        <p:nvSpPr>
          <p:cNvPr id="3" name="Platshållare för innehåll 2">
            <a:extLst>
              <a:ext uri="{FF2B5EF4-FFF2-40B4-BE49-F238E27FC236}">
                <a16:creationId xmlns:a16="http://schemas.microsoft.com/office/drawing/2014/main" id="{BBBAA898-3A68-986E-7959-7699BB34CF12}"/>
              </a:ext>
            </a:extLst>
          </p:cNvPr>
          <p:cNvSpPr>
            <a:spLocks noGrp="1"/>
          </p:cNvSpPr>
          <p:nvPr>
            <p:ph idx="1"/>
          </p:nvPr>
        </p:nvSpPr>
        <p:spPr>
          <a:xfrm>
            <a:off x="677334" y="1895413"/>
            <a:ext cx="8596668" cy="3880773"/>
          </a:xfrm>
        </p:spPr>
        <p:txBody>
          <a:bodyPr>
            <a:normAutofit fontScale="55000" lnSpcReduction="20000"/>
          </a:bodyPr>
          <a:lstStyle/>
          <a:p>
            <a:r>
              <a:rPr lang="sv-SE" b="1" dirty="0"/>
              <a:t>Så här säger Lantmäteriet:</a:t>
            </a:r>
            <a:endParaRPr lang="sv-SE" dirty="0"/>
          </a:p>
          <a:p>
            <a:r>
              <a:rPr lang="sv-SE" dirty="0"/>
              <a:t>Det är länsstyrelsen som beslutar om inrättande av fiskevårdsområden. Frågan ska utredas vid en förrättning som leds av en förrättningsman. Historiskt har förrättningslantmätare ofta förordnats till förrättningsmän. I dag är sådana förrättningar ovanliga.</a:t>
            </a:r>
          </a:p>
          <a:p>
            <a:r>
              <a:rPr lang="sv-SE" dirty="0"/>
              <a:t>Vid förrättningar som berör befintliga fiskevårdsområden gäller som huvudregel att fisket inte får delas upp genom fastighetsbildning så att det medför olägenhet (av någon betydelse) för fiskevården. Vid bedömning av påverkan på fiskevård samråder Lantmäteriet i många fall med berörd länsstyrelse – närmare bestämt länsstyrelsens fiskerikonsulent.</a:t>
            </a:r>
          </a:p>
          <a:p>
            <a:r>
              <a:rPr lang="sv-SE" dirty="0"/>
              <a:t>Detta följer också av Fastighetsbildningslagen 3 kap. 8 § (FBL 3:8), där det uttryckligen anges att fastighetsbildning inte får ske så att det uppkommer olägenhet av någon betydelse för fiskevården.</a:t>
            </a:r>
          </a:p>
          <a:p>
            <a:r>
              <a:rPr lang="sv-SE" b="1" dirty="0"/>
              <a:t>Länsstyrelsens kommentar</a:t>
            </a:r>
            <a:endParaRPr lang="sv-SE" dirty="0"/>
          </a:p>
          <a:p>
            <a:r>
              <a:rPr lang="sv-SE" dirty="0"/>
              <a:t>Länsstyrelsen instämmer i Lantmäteriets beskrivning:</a:t>
            </a:r>
          </a:p>
          <a:p>
            <a:r>
              <a:rPr lang="sv-SE" dirty="0"/>
              <a:t>Det stämmer som Lantmäteriet säger. De samråder med oss. Sen har vi kanske inte alltid samma syn på vad som medför olägenhet för fiskevården. Vi har sedan flera år skärpt vår syn på när delning av fiske är lämpligt. Fiskerätten är redan idag uppdelad och vi anser att det kan vara negativt om fiskerätten splittras ännu mer och i alltför små enheter.</a:t>
            </a:r>
          </a:p>
          <a:p>
            <a:r>
              <a:rPr lang="sv-SE" dirty="0"/>
              <a:t>Att dela upp en fastighets fiskerätt, om fastigheten har stor andel av till exempel ett samfällt vatten, kan vara lämpligt. Eller om fastigheten har skiftat vatten och är en större enhet. Då kan fisket i de nya fiskelotterna ge en rimlig avkastning.</a:t>
            </a:r>
          </a:p>
          <a:p>
            <a:r>
              <a:rPr lang="sv-SE" dirty="0"/>
              <a:t>– Att till exempel dela upp en fiskerätt i flera mindre för att sommarstugeägare vill ha fiskerätt anser vi inte vara lämpligt. I många fall kan man då istället fiska genom att lösa ett vanligt fiskekort.</a:t>
            </a:r>
          </a:p>
          <a:p>
            <a:r>
              <a:rPr lang="sv-SE" dirty="0"/>
              <a:t>Sen finns hela skalan däremellan, och det är där det ibland kan vara svårt att avgöra om det kan innebära skadlig delning av fisket.</a:t>
            </a:r>
          </a:p>
          <a:p>
            <a:endParaRPr lang="sv-SE" dirty="0"/>
          </a:p>
        </p:txBody>
      </p:sp>
    </p:spTree>
    <p:extLst>
      <p:ext uri="{BB962C8B-B14F-4D97-AF65-F5344CB8AC3E}">
        <p14:creationId xmlns:p14="http://schemas.microsoft.com/office/powerpoint/2010/main" val="192141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C79D348-455B-6B55-CADA-2EC48698739B}"/>
              </a:ext>
            </a:extLst>
          </p:cNvPr>
          <p:cNvSpPr>
            <a:spLocks noGrp="1"/>
          </p:cNvSpPr>
          <p:nvPr>
            <p:ph type="title"/>
          </p:nvPr>
        </p:nvSpPr>
        <p:spPr>
          <a:xfrm>
            <a:off x="652481" y="1382486"/>
            <a:ext cx="3547581" cy="4093028"/>
          </a:xfrm>
        </p:spPr>
        <p:txBody>
          <a:bodyPr anchor="ctr">
            <a:normAutofit/>
          </a:bodyPr>
          <a:lstStyle/>
          <a:p>
            <a:r>
              <a:rPr lang="sv-SE" sz="4400"/>
              <a:t>Nybildning &amp; Ombildning av fastigheter	</a:t>
            </a:r>
          </a:p>
        </p:txBody>
      </p:sp>
      <p:grpSp>
        <p:nvGrpSpPr>
          <p:cNvPr id="23"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Platshållare för innehåll 2">
            <a:extLst>
              <a:ext uri="{FF2B5EF4-FFF2-40B4-BE49-F238E27FC236}">
                <a16:creationId xmlns:a16="http://schemas.microsoft.com/office/drawing/2014/main" id="{40F5D526-F2D1-3712-CF36-455F48579B0E}"/>
              </a:ext>
            </a:extLst>
          </p:cNvPr>
          <p:cNvGraphicFramePr>
            <a:graphicFrameLocks noGrp="1"/>
          </p:cNvGraphicFramePr>
          <p:nvPr>
            <p:ph idx="1"/>
            <p:extLst>
              <p:ext uri="{D42A27DB-BD31-4B8C-83A1-F6EECF244321}">
                <p14:modId xmlns:p14="http://schemas.microsoft.com/office/powerpoint/2010/main" val="344839732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88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2C97CFAB-EC31-F65A-66D3-ED866A0EE8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6058" y="69545"/>
            <a:ext cx="8908330" cy="671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50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4">
            <a:extLst>
              <a:ext uri="{FF2B5EF4-FFF2-40B4-BE49-F238E27FC236}">
                <a16:creationId xmlns:a16="http://schemas.microsoft.com/office/drawing/2014/main" id="{57EC74D8-5889-7371-2502-1DFDEFED64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9240" y="179111"/>
            <a:ext cx="9304256" cy="617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734115"/>
      </p:ext>
    </p:extLst>
  </p:cSld>
  <p:clrMapOvr>
    <a:masterClrMapping/>
  </p:clrMapOvr>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28B0260C65F5547A819B3486DFC1661" ma:contentTypeVersion="13" ma:contentTypeDescription="Skapa ett nytt dokument." ma:contentTypeScope="" ma:versionID="0fe47b35894cb734bc1e78e02bb30752">
  <xsd:schema xmlns:xsd="http://www.w3.org/2001/XMLSchema" xmlns:xs="http://www.w3.org/2001/XMLSchema" xmlns:p="http://schemas.microsoft.com/office/2006/metadata/properties" xmlns:ns2="7a977da9-e7b7-4e2e-a4ce-acb76104de5a" xmlns:ns3="39cbc6e8-f651-4416-ad17-adc969c48315" targetNamespace="http://schemas.microsoft.com/office/2006/metadata/properties" ma:root="true" ma:fieldsID="1f6da9f052f29fc2ba164c9b8b826a8c" ns2:_="" ns3:_="">
    <xsd:import namespace="7a977da9-e7b7-4e2e-a4ce-acb76104de5a"/>
    <xsd:import namespace="39cbc6e8-f651-4416-ad17-adc969c483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977da9-e7b7-4e2e-a4ce-acb76104de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2d39b1a0-9e0b-4540-9959-5e32b8c1720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cbc6e8-f651-4416-ad17-adc969c483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f381afc-dd91-44b0-bbbb-488817b79f4f}" ma:internalName="TaxCatchAll" ma:showField="CatchAllData" ma:web="39cbc6e8-f651-4416-ad17-adc969c483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9cbc6e8-f651-4416-ad17-adc969c48315" xsi:nil="true"/>
    <lcf76f155ced4ddcb4097134ff3c332f xmlns="7a977da9-e7b7-4e2e-a4ce-acb76104de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78FA26-6236-420C-9BEC-3AB00D23AFE7}"/>
</file>

<file path=customXml/itemProps2.xml><?xml version="1.0" encoding="utf-8"?>
<ds:datastoreItem xmlns:ds="http://schemas.openxmlformats.org/officeDocument/2006/customXml" ds:itemID="{D90BDB8B-F305-452E-A8EC-73436DA36E29}"/>
</file>

<file path=customXml/itemProps3.xml><?xml version="1.0" encoding="utf-8"?>
<ds:datastoreItem xmlns:ds="http://schemas.openxmlformats.org/officeDocument/2006/customXml" ds:itemID="{25631ABA-C3F3-4813-AA02-6DFBFE8AB3B5}"/>
</file>

<file path=docProps/app.xml><?xml version="1.0" encoding="utf-8"?>
<Properties xmlns="http://schemas.openxmlformats.org/officeDocument/2006/extended-properties" xmlns:vt="http://schemas.openxmlformats.org/officeDocument/2006/docPropsVTypes">
  <Template>Facet</Template>
  <TotalTime>436</TotalTime>
  <Words>541</Words>
  <Application>Microsoft Office PowerPoint</Application>
  <PresentationFormat>Bredbild</PresentationFormat>
  <Paragraphs>27</Paragraphs>
  <Slides>8</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Trebuchet MS</vt:lpstr>
      <vt:lpstr>Wingdings 3</vt:lpstr>
      <vt:lpstr>Fasett</vt:lpstr>
      <vt:lpstr>Lantmäteriförrättningar </vt:lpstr>
      <vt:lpstr>Fiskerätt under olika tidsepoker</vt:lpstr>
      <vt:lpstr>Fristående och Bundet fiske</vt:lpstr>
      <vt:lpstr>Skadlig delning av fiske</vt:lpstr>
      <vt:lpstr>Hur prövas då FBL 3:8?</vt:lpstr>
      <vt:lpstr>Nybildning &amp; Ombildning av fastigheter </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Niklas Persson</dc:creator>
  <cp:lastModifiedBy>Niklas Persson</cp:lastModifiedBy>
  <cp:revision>1</cp:revision>
  <dcterms:created xsi:type="dcterms:W3CDTF">2025-08-14T08:40:06Z</dcterms:created>
  <dcterms:modified xsi:type="dcterms:W3CDTF">2025-11-12T13:52:28Z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0x010100928B0260C65F5547A819B3486DFC1661</vt:lpwstr>
  </property>
</Properties>
</file>